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sldIdLst>
    <p:sldId id="256" r:id="rId5"/>
    <p:sldId id="273" r:id="rId6"/>
    <p:sldId id="275" r:id="rId7"/>
    <p:sldId id="259" r:id="rId8"/>
    <p:sldId id="257" r:id="rId9"/>
    <p:sldId id="258" r:id="rId10"/>
    <p:sldId id="271" r:id="rId11"/>
    <p:sldId id="274" r:id="rId12"/>
    <p:sldId id="272" r:id="rId13"/>
    <p:sldId id="266" r:id="rId14"/>
    <p:sldId id="260" r:id="rId15"/>
    <p:sldId id="263" r:id="rId16"/>
    <p:sldId id="270"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6740F8-C706-B14D-A484-4EFE56F1CCAF}" v="4" dt="2024-04-18T02:08:54.9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964" autoAdjust="0"/>
  </p:normalViewPr>
  <p:slideViewPr>
    <p:cSldViewPr snapToGrid="0">
      <p:cViewPr varScale="1">
        <p:scale>
          <a:sx n="92" d="100"/>
          <a:sy n="92" d="100"/>
        </p:scale>
        <p:origin x="127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accent3_2" csCatId="accent3" phldr="1"/>
      <dgm:spPr/>
      <dgm:t>
        <a:bodyPr/>
        <a:lstStyle/>
        <a:p>
          <a:endParaRPr lang="en-US"/>
        </a:p>
      </dgm:t>
    </dgm:pt>
    <dgm:pt modelId="{DF1ABFB3-B399-406F-91BD-DCDF9A38526B}">
      <dgm:prSet phldrT="[Text]" phldr="0"/>
      <dgm:spPr/>
      <dgm:t>
        <a:bodyPr/>
        <a:lstStyle/>
        <a:p>
          <a:pPr>
            <a:lnSpc>
              <a:spcPct val="100000"/>
            </a:lnSpc>
          </a:pPr>
          <a:r>
            <a:rPr lang="en-US" b="0" spc="120" baseline="0" dirty="0">
              <a:solidFill>
                <a:schemeClr val="tx2"/>
              </a:solidFill>
              <a:latin typeface="Tw Cen MT" panose="020B0602020104020603" pitchFamily="34" charset="77"/>
            </a:rPr>
            <a:t>Deploy strategic networks with compelling e-business needs</a:t>
          </a:r>
          <a:endParaRPr lang="en-US" b="1" spc="120" baseline="0" dirty="0">
            <a:solidFill>
              <a:schemeClr val="tx2"/>
            </a:solidFill>
            <a:latin typeface="Tw Cen MT" panose="020B0602020104020603" pitchFamily="34" charset="77"/>
          </a:endParaRPr>
        </a:p>
      </dgm:t>
    </dgm:pt>
    <dgm:pt modelId="{78CB0E27-958C-4066-A189-8B36505E8204}" type="parTrans" cxnId="{15319551-A9EA-462E-845B-E5251E84291F}">
      <dgm:prSet/>
      <dgm:spPr/>
      <dgm:t>
        <a:bodyPr/>
        <a:lstStyle/>
        <a:p>
          <a:endParaRPr lang="en-US"/>
        </a:p>
      </dgm:t>
    </dgm:pt>
    <dgm:pt modelId="{70E4A1D3-514E-4327-991D-5CC9C6B41885}" type="sibTrans" cxnId="{15319551-A9EA-462E-845B-E5251E84291F}">
      <dgm:prSet/>
      <dgm:spPr/>
      <dgm:t>
        <a:bodyPr/>
        <a:lstStyle/>
        <a:p>
          <a:endParaRPr lang="en-US"/>
        </a:p>
      </dgm:t>
    </dgm:pt>
    <dgm:pt modelId="{58FF46FB-368D-4E9C-A650-0513B8879DA8}">
      <dgm:prSet phldr="0" custT="1"/>
      <dgm:spPr/>
      <dgm:t>
        <a:bodyPr/>
        <a:lstStyle/>
        <a:p>
          <a:pPr>
            <a:defRPr b="1"/>
          </a:pPr>
          <a:r>
            <a:rPr lang="en-US" sz="2000" b="0" spc="140" baseline="0" dirty="0">
              <a:solidFill>
                <a:schemeClr val="tx2"/>
              </a:solidFill>
              <a:latin typeface="Tw Cen MT" panose="020B0602020104020603" pitchFamily="34" charset="77"/>
            </a:rPr>
            <a:t>SEP 20XX</a:t>
          </a:r>
        </a:p>
      </dgm:t>
    </dgm:pt>
    <dgm:pt modelId="{11DFA284-5E99-474D-BF05-364A45269DC7}" type="parTrans" cxnId="{C5645B39-CB65-4A0A-B369-E455C3B827C3}">
      <dgm:prSet/>
      <dgm:spPr/>
      <dgm:t>
        <a:bodyPr/>
        <a:lstStyle/>
        <a:p>
          <a:endParaRPr lang="en-US"/>
        </a:p>
      </dgm:t>
    </dgm:pt>
    <dgm:pt modelId="{CFA40740-0682-470C-AD5A-CFF53CD12BD2}" type="sibTrans" cxnId="{C5645B39-CB65-4A0A-B369-E455C3B827C3}">
      <dgm:prSet/>
      <dgm:spPr/>
      <dgm:t>
        <a:bodyPr/>
        <a:lstStyle/>
        <a:p>
          <a:endParaRPr lang="en-US"/>
        </a:p>
      </dgm:t>
    </dgm:pt>
    <dgm:pt modelId="{9A875394-CA1E-4432-AEEB-9054FCFF5E0E}">
      <dgm:prSet phldr="0"/>
      <dgm:spPr/>
      <dgm:t>
        <a:bodyPr/>
        <a:lstStyle/>
        <a:p>
          <a:pPr>
            <a:lnSpc>
              <a:spcPct val="100000"/>
            </a:lnSpc>
          </a:pPr>
          <a:r>
            <a:rPr lang="en-US" b="0" spc="120" baseline="0" dirty="0">
              <a:solidFill>
                <a:schemeClr val="tx2"/>
              </a:solidFill>
              <a:latin typeface="Tw Cen MT" panose="020B0602020104020603" pitchFamily="34" charset="77"/>
            </a:rPr>
            <a:t>Synergize scalable                      e-commerce</a:t>
          </a:r>
        </a:p>
      </dgm:t>
    </dgm:pt>
    <dgm:pt modelId="{FCC92BDD-6EA3-421D-9DA8-7D3A12D003B6}" type="parTrans" cxnId="{B659504B-18E4-4D89-A17C-34ABB280AE52}">
      <dgm:prSet/>
      <dgm:spPr/>
      <dgm:t>
        <a:bodyPr/>
        <a:lstStyle/>
        <a:p>
          <a:endParaRPr lang="en-US"/>
        </a:p>
      </dgm:t>
    </dgm:pt>
    <dgm:pt modelId="{0314452B-82A0-42F4-9551-DF00CFFC3580}" type="sibTrans" cxnId="{B659504B-18E4-4D89-A17C-34ABB280AE52}">
      <dgm:prSet/>
      <dgm:spPr/>
      <dgm:t>
        <a:bodyPr/>
        <a:lstStyle/>
        <a:p>
          <a:endParaRPr lang="en-US"/>
        </a:p>
      </dgm:t>
    </dgm:pt>
    <dgm:pt modelId="{D05E1923-5021-40F7-B4EF-E582E23A699D}">
      <dgm:prSet phldr="0" custT="1"/>
      <dgm:spPr/>
      <dgm:t>
        <a:bodyPr/>
        <a:lstStyle/>
        <a:p>
          <a:pPr>
            <a:defRPr b="1"/>
          </a:pPr>
          <a:r>
            <a:rPr lang="en-US" sz="2000" b="0" spc="140" baseline="0" dirty="0">
              <a:solidFill>
                <a:schemeClr val="tx2"/>
              </a:solidFill>
              <a:latin typeface="Tw Cen MT" panose="020B0602020104020603" pitchFamily="34" charset="77"/>
            </a:rPr>
            <a:t>NOV 20XX</a:t>
          </a:r>
        </a:p>
      </dgm:t>
    </dgm:pt>
    <dgm:pt modelId="{FD6C5CD2-9CED-4BE6-89CD-A5A5CCE63B3E}" type="parTrans" cxnId="{72C4D6D9-419A-42C1-A76D-84599F65BB08}">
      <dgm:prSet/>
      <dgm:spPr/>
      <dgm:t>
        <a:bodyPr/>
        <a:lstStyle/>
        <a:p>
          <a:endParaRPr lang="en-US"/>
        </a:p>
      </dgm:t>
    </dgm:pt>
    <dgm:pt modelId="{F020958C-EF86-4274-85F9-318F2792F7B6}" type="sibTrans" cxnId="{72C4D6D9-419A-42C1-A76D-84599F65BB08}">
      <dgm:prSet/>
      <dgm:spPr/>
      <dgm:t>
        <a:bodyPr/>
        <a:lstStyle/>
        <a:p>
          <a:endParaRPr lang="en-US"/>
        </a:p>
      </dgm:t>
    </dgm:pt>
    <dgm:pt modelId="{579089A8-5362-4BA4-9163-D19228C1808F}">
      <dgm:prSet phldr="0"/>
      <dgm:spPr/>
      <dgm:t>
        <a:bodyPr/>
        <a:lstStyle/>
        <a:p>
          <a:pPr>
            <a:lnSpc>
              <a:spcPct val="100000"/>
            </a:lnSpc>
          </a:pPr>
          <a:r>
            <a:rPr lang="en-US" b="0" spc="120" baseline="0" dirty="0">
              <a:solidFill>
                <a:schemeClr val="tx2"/>
              </a:solidFill>
              <a:latin typeface="Tw Cen MT" panose="020B0602020104020603" pitchFamily="34" charset="77"/>
            </a:rPr>
            <a:t>Disseminate standardized metrics</a:t>
          </a:r>
        </a:p>
      </dgm:t>
    </dgm:pt>
    <dgm:pt modelId="{FB2DEB6E-B29F-4E51-960A-23ECC62EBF38}" type="parTrans" cxnId="{4876CF51-F110-4E25-8FD4-08D25B4B0AB8}">
      <dgm:prSet/>
      <dgm:spPr/>
      <dgm:t>
        <a:bodyPr/>
        <a:lstStyle/>
        <a:p>
          <a:endParaRPr lang="en-US"/>
        </a:p>
      </dgm:t>
    </dgm:pt>
    <dgm:pt modelId="{1C5328B1-AC18-4CF7-A034-BB0592F4A2A1}" type="sibTrans" cxnId="{4876CF51-F110-4E25-8FD4-08D25B4B0AB8}">
      <dgm:prSet/>
      <dgm:spPr/>
      <dgm:t>
        <a:bodyPr/>
        <a:lstStyle/>
        <a:p>
          <a:endParaRPr lang="en-US"/>
        </a:p>
      </dgm:t>
    </dgm:pt>
    <dgm:pt modelId="{EFEB4D61-3A9C-4140-977F-3C3F5C9EE9D1}">
      <dgm:prSet phldr="0"/>
      <dgm:spPr/>
      <dgm:t>
        <a:bodyPr/>
        <a:lstStyle/>
        <a:p>
          <a:pPr>
            <a:lnSpc>
              <a:spcPct val="100000"/>
            </a:lnSpc>
          </a:pPr>
          <a:r>
            <a:rPr lang="en-US" b="0" spc="120" baseline="0" dirty="0">
              <a:solidFill>
                <a:schemeClr val="tx2"/>
              </a:solidFill>
              <a:latin typeface="Tw Cen MT" panose="020B0602020104020603" pitchFamily="34" charset="77"/>
            </a:rPr>
            <a:t>Coordinate e-business applications</a:t>
          </a:r>
        </a:p>
      </dgm:t>
    </dgm:pt>
    <dgm:pt modelId="{57D352E4-0431-4F68-B8F1-61BFA34799AA}" type="parTrans" cxnId="{1B32EF2C-9DB5-4504-A9DA-B4956CC00208}">
      <dgm:prSet/>
      <dgm:spPr/>
      <dgm:t>
        <a:bodyPr/>
        <a:lstStyle/>
        <a:p>
          <a:endParaRPr lang="en-US"/>
        </a:p>
      </dgm:t>
    </dgm:pt>
    <dgm:pt modelId="{0ECC32B6-1E7C-4AA4-9DBF-D69B7C5E64A9}" type="sibTrans" cxnId="{1B32EF2C-9DB5-4504-A9DA-B4956CC00208}">
      <dgm:prSet/>
      <dgm:spPr/>
      <dgm:t>
        <a:bodyPr/>
        <a:lstStyle/>
        <a:p>
          <a:endParaRPr lang="en-US"/>
        </a:p>
      </dgm:t>
    </dgm:pt>
    <dgm:pt modelId="{8BAB5E6F-A65E-41DB-A296-0818B0E49F7C}">
      <dgm:prSet phldr="0" custT="1"/>
      <dgm:spPr/>
      <dgm:t>
        <a:bodyPr/>
        <a:lstStyle/>
        <a:p>
          <a:pPr>
            <a:defRPr b="1"/>
          </a:pPr>
          <a:r>
            <a:rPr lang="en-US" sz="2000" b="0" spc="140" baseline="0" dirty="0">
              <a:solidFill>
                <a:schemeClr val="tx2"/>
              </a:solidFill>
              <a:latin typeface="Tw Cen MT" panose="020B0602020104020603" pitchFamily="34" charset="77"/>
            </a:rPr>
            <a:t>MARCH 20XX</a:t>
          </a:r>
        </a:p>
      </dgm:t>
    </dgm:pt>
    <dgm:pt modelId="{886842C6-3EFC-4BE7-B417-415595758830}" type="parTrans" cxnId="{66B49C6C-FAFD-47B4-BF22-05A295C23D4E}">
      <dgm:prSet/>
      <dgm:spPr/>
      <dgm:t>
        <a:bodyPr/>
        <a:lstStyle/>
        <a:p>
          <a:endParaRPr lang="en-US"/>
        </a:p>
      </dgm:t>
    </dgm:pt>
    <dgm:pt modelId="{B407F4C3-8FC9-4E91-A0EC-6B33713CC9A5}" type="sibTrans" cxnId="{66B49C6C-FAFD-47B4-BF22-05A295C23D4E}">
      <dgm:prSet/>
      <dgm:spPr/>
      <dgm:t>
        <a:bodyPr/>
        <a:lstStyle/>
        <a:p>
          <a:endParaRPr lang="en-US"/>
        </a:p>
      </dgm:t>
    </dgm:pt>
    <dgm:pt modelId="{332BC85C-1CF3-4F8F-ACB7-5B6D53744AE1}">
      <dgm:prSet phldr="0"/>
      <dgm:spPr/>
      <dgm:t>
        <a:bodyPr/>
        <a:lstStyle/>
        <a:p>
          <a:pPr>
            <a:lnSpc>
              <a:spcPct val="100000"/>
            </a:lnSpc>
          </a:pPr>
          <a:r>
            <a:rPr lang="en-US" b="0" spc="120" baseline="0" dirty="0">
              <a:solidFill>
                <a:schemeClr val="tx2"/>
              </a:solidFill>
              <a:latin typeface="Tw Cen MT" panose="020B0602020104020603" pitchFamily="34" charset="77"/>
            </a:rPr>
            <a:t>Foster holistically superior methodologies</a:t>
          </a:r>
        </a:p>
      </dgm:t>
    </dgm:pt>
    <dgm:pt modelId="{99F218FD-90FE-450E-A368-B3E3677E74E8}" type="parTrans" cxnId="{2617C475-F537-46A6-ADE1-4EB764853601}">
      <dgm:prSet/>
      <dgm:spPr/>
      <dgm:t>
        <a:bodyPr/>
        <a:lstStyle/>
        <a:p>
          <a:endParaRPr lang="en-US"/>
        </a:p>
      </dgm:t>
    </dgm:pt>
    <dgm:pt modelId="{8D1CC686-B05C-4470-A959-236CC9C8BB70}" type="sibTrans" cxnId="{2617C475-F537-46A6-ADE1-4EB764853601}">
      <dgm:prSet/>
      <dgm:spPr/>
      <dgm:t>
        <a:bodyPr/>
        <a:lstStyle/>
        <a:p>
          <a:endParaRPr lang="en-US"/>
        </a:p>
      </dgm:t>
    </dgm:pt>
    <dgm:pt modelId="{8B9AF88A-E1F7-4D3A-905F-87228D6A8655}">
      <dgm:prSet phldr="0" custT="1"/>
      <dgm:spPr/>
      <dgm:t>
        <a:bodyPr/>
        <a:lstStyle/>
        <a:p>
          <a:pPr>
            <a:defRPr b="1"/>
          </a:pPr>
          <a:r>
            <a:rPr lang="en-US" sz="2000" b="0" spc="140" baseline="0" dirty="0">
              <a:solidFill>
                <a:schemeClr val="tx2"/>
              </a:solidFill>
              <a:latin typeface="Tw Cen MT" panose="020B0602020104020603" pitchFamily="34" charset="77"/>
            </a:rPr>
            <a:t>MAY 20XX</a:t>
          </a:r>
        </a:p>
      </dgm:t>
    </dgm:pt>
    <dgm:pt modelId="{933A8FED-7B84-4ED0-B6AA-2EE26A89B8EA}" type="parTrans" cxnId="{E1474FF3-8E3C-4B30-985C-CE88BA0FE324}">
      <dgm:prSet/>
      <dgm:spPr/>
      <dgm:t>
        <a:bodyPr/>
        <a:lstStyle/>
        <a:p>
          <a:endParaRPr lang="en-US"/>
        </a:p>
      </dgm:t>
    </dgm:pt>
    <dgm:pt modelId="{F11DD6EC-352C-4A0E-84AA-FEBE2F06BCF9}" type="sibTrans" cxnId="{E1474FF3-8E3C-4B30-985C-CE88BA0FE324}">
      <dgm:prSet/>
      <dgm:spPr/>
      <dgm:t>
        <a:bodyPr/>
        <a:lstStyle/>
        <a:p>
          <a:endParaRPr lang="en-US"/>
        </a:p>
      </dgm:t>
    </dgm:pt>
    <dgm:pt modelId="{FA8F44BD-C8C7-462C-9756-1EC498E86842}">
      <dgm:prSet phldr="0" custT="1"/>
      <dgm:spPr/>
      <dgm:t>
        <a:bodyPr rIns="91440"/>
        <a:lstStyle/>
        <a:p>
          <a:pPr>
            <a:defRPr b="1"/>
          </a:pPr>
          <a:r>
            <a:rPr lang="en-US" sz="2000" b="0" spc="140" baseline="0" dirty="0">
              <a:solidFill>
                <a:schemeClr val="tx2"/>
              </a:solidFill>
              <a:latin typeface="Tw Cen MT" panose="020B0602020104020603" pitchFamily="34" charset="77"/>
            </a:rPr>
            <a:t>JAN 20XX</a:t>
          </a:r>
        </a:p>
      </dgm:t>
    </dgm:pt>
    <dgm:pt modelId="{8C8A9736-03DA-4B1C-A590-10B4AD89452B}" type="sibTrans" cxnId="{0D51BD2E-4619-469B-B233-EBAC3D4D0BA6}">
      <dgm:prSet/>
      <dgm:spPr/>
      <dgm:t>
        <a:bodyPr/>
        <a:lstStyle/>
        <a:p>
          <a:endParaRPr lang="en-US"/>
        </a:p>
      </dgm:t>
    </dgm:pt>
    <dgm:pt modelId="{F47063EE-4B58-4EDE-A4F2-A4BD81B82F21}" type="parTrans" cxnId="{0D51BD2E-4619-469B-B233-EBAC3D4D0BA6}">
      <dgm:prSet/>
      <dgm:spPr/>
      <dgm:t>
        <a:bodyPr/>
        <a:lstStyle/>
        <a:p>
          <a:endParaRPr lang="en-US"/>
        </a:p>
      </dgm:t>
    </dgm:pt>
    <dgm:pt modelId="{6E9F3C9B-13CA-43A8-8836-0B2B41D07DEF}" type="pres">
      <dgm:prSet presAssocID="{05A24E01-5535-46B9-A9A1-A9A07E639A88}" presName="root" presStyleCnt="0">
        <dgm:presLayoutVars>
          <dgm:chMax/>
          <dgm:chPref/>
          <dgm:animLvl val="lvl"/>
        </dgm:presLayoutVars>
      </dgm:prSet>
      <dgm:spPr/>
    </dgm:pt>
    <dgm:pt modelId="{E8AACCBB-6709-4071-B389-3BB226B3A586}" type="pres">
      <dgm:prSet presAssocID="{05A24E01-5535-46B9-A9A1-A9A07E639A88}" presName="divider" presStyleLbl="fgAcc1" presStyleIdx="0" presStyleCnt="6"/>
      <dgm:spPr>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tailEnd type="triangle" w="lg" len="lg"/>
        </a:ln>
        <a:effectLst/>
      </dgm:spPr>
    </dgm:pt>
    <dgm:pt modelId="{E6F74CED-5217-4282-85F1-1C12DC84731C}" type="pres">
      <dgm:prSet presAssocID="{05A24E01-5535-46B9-A9A1-A9A07E639A88}" presName="nodes" presStyleCnt="0">
        <dgm:presLayoutVars>
          <dgm:chMax/>
          <dgm:chPref/>
          <dgm:animLvl val="lvl"/>
        </dgm:presLayoutVars>
      </dgm:prSet>
      <dgm:spPr/>
    </dgm:pt>
    <dgm:pt modelId="{AC377099-4DAE-451C-ADE9-98036E2679B5}" type="pres">
      <dgm:prSet presAssocID="{58FF46FB-368D-4E9C-A650-0513B8879DA8}" presName="composite" presStyleCnt="0"/>
      <dgm:spPr/>
    </dgm:pt>
    <dgm:pt modelId="{B6C94ECD-6415-4250-B4AD-F67BF5BECFB8}" type="pres">
      <dgm:prSet presAssocID="{58FF46FB-368D-4E9C-A650-0513B8879DA8}" presName="ConnectorPoint" presStyleLbl="lnNode1" presStyleIdx="0"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0E99BB09-1B86-4308-A570-3981E6DD3A06}" type="pres">
      <dgm:prSet presAssocID="{58FF46FB-368D-4E9C-A650-0513B8879DA8}" presName="DropPinPlaceHolder" presStyleCnt="0"/>
      <dgm:spPr/>
    </dgm:pt>
    <dgm:pt modelId="{0ED6E8D6-BD44-4400-BC14-1BC75CB979A3}" type="pres">
      <dgm:prSet presAssocID="{58FF46FB-368D-4E9C-A650-0513B8879DA8}" presName="DropPin" presStyleLbl="alignNode1" presStyleIdx="0" presStyleCnt="5"/>
      <dgm:spPr>
        <a:gradFill rotWithShape="0">
          <a:gsLst>
            <a:gs pos="0">
              <a:schemeClr val="accent2"/>
            </a:gs>
            <a:gs pos="100000">
              <a:schemeClr val="accent3"/>
            </a:gs>
          </a:gsLst>
          <a:lin ang="0" scaled="1"/>
        </a:gradFill>
        <a:ln>
          <a:noFill/>
        </a:ln>
      </dgm:spPr>
    </dgm:pt>
    <dgm:pt modelId="{5B7FC7CF-F58D-48D5-8BCC-38D6EE87890B}" type="pres">
      <dgm:prSet presAssocID="{58FF46FB-368D-4E9C-A650-0513B8879DA8}" presName="Ellipse" presStyleLbl="fgAcc1" presStyleIdx="1" presStyleCnt="6"/>
      <dgm:spPr>
        <a:solidFill>
          <a:schemeClr val="lt1">
            <a:hueOff val="0"/>
            <a:satOff val="0"/>
            <a:lumOff val="0"/>
          </a:schemeClr>
        </a:solidFill>
        <a:ln w="12700" cap="flat" cmpd="sng" algn="ctr">
          <a:noFill/>
          <a:prstDash val="solid"/>
          <a:miter lim="800000"/>
        </a:ln>
        <a:effectLst/>
      </dgm:spPr>
    </dgm:pt>
    <dgm:pt modelId="{D2143A46-815A-49BF-9455-C0385022444F}" type="pres">
      <dgm:prSet presAssocID="{58FF46FB-368D-4E9C-A650-0513B8879DA8}" presName="L2TextContainer" presStyleLbl="revTx" presStyleIdx="0" presStyleCnt="10">
        <dgm:presLayoutVars>
          <dgm:bulletEnabled val="1"/>
        </dgm:presLayoutVars>
      </dgm:prSet>
      <dgm:spPr/>
    </dgm:pt>
    <dgm:pt modelId="{8E3FB235-DF38-476B-9A0E-B1E583D50944}" type="pres">
      <dgm:prSet presAssocID="{58FF46FB-368D-4E9C-A650-0513B8879DA8}" presName="L1TextContainer" presStyleLbl="revTx" presStyleIdx="1" presStyleCnt="10" custScaleX="82110">
        <dgm:presLayoutVars>
          <dgm:chMax val="1"/>
          <dgm:chPref val="1"/>
          <dgm:bulletEnabled val="1"/>
        </dgm:presLayoutVars>
      </dgm:prSet>
      <dgm:spPr/>
    </dgm:pt>
    <dgm:pt modelId="{9AA05CE5-209F-4AD9-BE2C-2A69F76DA8F4}" type="pres">
      <dgm:prSet presAssocID="{58FF46FB-368D-4E9C-A650-0513B8879DA8}" presName="ConnectLine" presStyleLbl="sibTrans1D1" presStyleIdx="0" presStyleCnt="5"/>
      <dgm:spPr>
        <a:noFill/>
        <a:ln w="12700" cap="flat" cmpd="sng" algn="ctr">
          <a:solidFill>
            <a:schemeClr val="accent3">
              <a:hueOff val="0"/>
              <a:satOff val="0"/>
              <a:lumOff val="0"/>
              <a:alphaOff val="0"/>
            </a:schemeClr>
          </a:solidFill>
          <a:prstDash val="dash"/>
          <a:miter lim="800000"/>
        </a:ln>
        <a:effectLst/>
      </dgm:spPr>
    </dgm:pt>
    <dgm:pt modelId="{17350C28-DA10-4F3B-9FA2-0FE7C12A4ABE}" type="pres">
      <dgm:prSet presAssocID="{58FF46FB-368D-4E9C-A650-0513B8879DA8}" presName="EmptyPlaceHolder" presStyleCnt="0"/>
      <dgm:spPr/>
    </dgm:pt>
    <dgm:pt modelId="{6DA7B85E-9DC6-4F3B-A2BF-09CDEEDB43BC}" type="pres">
      <dgm:prSet presAssocID="{CFA40740-0682-470C-AD5A-CFF53CD12BD2}" presName="spaceBetweenRectangles" presStyleCnt="0"/>
      <dgm:spPr/>
    </dgm:pt>
    <dgm:pt modelId="{CF519A69-9940-494F-8406-D0D876E3CD26}" type="pres">
      <dgm:prSet presAssocID="{D05E1923-5021-40F7-B4EF-E582E23A699D}" presName="composite" presStyleCnt="0"/>
      <dgm:spPr/>
    </dgm:pt>
    <dgm:pt modelId="{714429FF-AAA3-4358-8C5F-1A7F29AA2B7B}" type="pres">
      <dgm:prSet presAssocID="{D05E1923-5021-40F7-B4EF-E582E23A699D}" presName="ConnectorPoint" presStyleLbl="lnNode1" presStyleIdx="1"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AB8B1E8E-162B-4E3E-9E31-BA5CFBD3ED9D}" type="pres">
      <dgm:prSet presAssocID="{D05E1923-5021-40F7-B4EF-E582E23A699D}" presName="DropPinPlaceHolder" presStyleCnt="0"/>
      <dgm:spPr/>
    </dgm:pt>
    <dgm:pt modelId="{358CAA11-0A87-4861-8B4E-913B1EAD1334}" type="pres">
      <dgm:prSet presAssocID="{D05E1923-5021-40F7-B4EF-E582E23A699D}" presName="DropPin" presStyleLbl="alignNode1" presStyleIdx="1" presStyleCnt="5"/>
      <dgm:spPr>
        <a:gradFill rotWithShape="0">
          <a:gsLst>
            <a:gs pos="0">
              <a:schemeClr val="accent2"/>
            </a:gs>
            <a:gs pos="100000">
              <a:schemeClr val="accent3"/>
            </a:gs>
          </a:gsLst>
          <a:lin ang="0" scaled="1"/>
        </a:gradFill>
        <a:ln>
          <a:noFill/>
        </a:ln>
      </dgm:spPr>
    </dgm:pt>
    <dgm:pt modelId="{B1A1A837-F261-404B-A808-B2F4154CE8A2}" type="pres">
      <dgm:prSet presAssocID="{D05E1923-5021-40F7-B4EF-E582E23A699D}" presName="Ellipse" presStyleLbl="fgAcc1" presStyleIdx="2" presStyleCnt="6"/>
      <dgm:spPr>
        <a:solidFill>
          <a:schemeClr val="lt1">
            <a:hueOff val="0"/>
            <a:satOff val="0"/>
            <a:lumOff val="0"/>
          </a:schemeClr>
        </a:solidFill>
        <a:ln w="12700" cap="flat" cmpd="sng" algn="ctr">
          <a:noFill/>
          <a:prstDash val="solid"/>
          <a:miter lim="800000"/>
        </a:ln>
        <a:effectLst/>
      </dgm:spPr>
    </dgm:pt>
    <dgm:pt modelId="{B5F3F650-2E42-488A-AD4F-C4BD47D19A84}" type="pres">
      <dgm:prSet presAssocID="{D05E1923-5021-40F7-B4EF-E582E23A699D}" presName="L2TextContainer" presStyleLbl="revTx" presStyleIdx="2" presStyleCnt="10">
        <dgm:presLayoutVars>
          <dgm:bulletEnabled val="1"/>
        </dgm:presLayoutVars>
      </dgm:prSet>
      <dgm:spPr/>
    </dgm:pt>
    <dgm:pt modelId="{223C5207-4FA2-4A6C-8F43-20BD55767C99}" type="pres">
      <dgm:prSet presAssocID="{D05E1923-5021-40F7-B4EF-E582E23A699D}" presName="L1TextContainer" presStyleLbl="revTx" presStyleIdx="3" presStyleCnt="10" custScaleX="84860">
        <dgm:presLayoutVars>
          <dgm:chMax val="1"/>
          <dgm:chPref val="1"/>
          <dgm:bulletEnabled val="1"/>
        </dgm:presLayoutVars>
      </dgm:prSet>
      <dgm:spPr/>
    </dgm:pt>
    <dgm:pt modelId="{4FE5EB5D-4CEF-4D0D-9394-0534E61844BE}" type="pres">
      <dgm:prSet presAssocID="{D05E1923-5021-40F7-B4EF-E582E23A699D}" presName="ConnectLine" presStyleLbl="sibTrans1D1" presStyleIdx="1" presStyleCnt="5"/>
      <dgm:spPr>
        <a:noFill/>
        <a:ln w="12700" cap="flat" cmpd="sng" algn="ctr">
          <a:solidFill>
            <a:schemeClr val="accent3">
              <a:hueOff val="0"/>
              <a:satOff val="0"/>
              <a:lumOff val="0"/>
              <a:alphaOff val="0"/>
            </a:schemeClr>
          </a:solidFill>
          <a:prstDash val="dash"/>
          <a:miter lim="800000"/>
        </a:ln>
        <a:effectLst/>
      </dgm:spPr>
    </dgm:pt>
    <dgm:pt modelId="{EC869059-0AEC-4D98-8C46-CB603A342C72}" type="pres">
      <dgm:prSet presAssocID="{D05E1923-5021-40F7-B4EF-E582E23A699D}" presName="EmptyPlaceHolder" presStyleCnt="0"/>
      <dgm:spPr/>
    </dgm:pt>
    <dgm:pt modelId="{408BA715-9739-461D-BFDE-88EDAE355E60}" type="pres">
      <dgm:prSet presAssocID="{F020958C-EF86-4274-85F9-318F2792F7B6}" presName="spaceBetweenRectangles" presStyleCnt="0"/>
      <dgm:spPr/>
    </dgm:pt>
    <dgm:pt modelId="{D512C7F9-87A6-4BA9-AFAC-03FF1578D945}" type="pres">
      <dgm:prSet presAssocID="{FA8F44BD-C8C7-462C-9756-1EC498E86842}" presName="composite" presStyleCnt="0"/>
      <dgm:spPr/>
    </dgm:pt>
    <dgm:pt modelId="{152AD014-AFD0-4700-A468-4D562874339A}" type="pres">
      <dgm:prSet presAssocID="{FA8F44BD-C8C7-462C-9756-1EC498E86842}" presName="ConnectorPoint" presStyleLbl="lnNode1" presStyleIdx="2"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CE2C4D8-4380-442D-A6C2-0B468BF3C74C}" type="pres">
      <dgm:prSet presAssocID="{FA8F44BD-C8C7-462C-9756-1EC498E86842}" presName="DropPinPlaceHolder" presStyleCnt="0"/>
      <dgm:spPr/>
    </dgm:pt>
    <dgm:pt modelId="{72C82E90-F103-439C-8371-CFFB0927B9DE}" type="pres">
      <dgm:prSet presAssocID="{FA8F44BD-C8C7-462C-9756-1EC498E86842}" presName="DropPin" presStyleLbl="alignNode1" presStyleIdx="2" presStyleCnt="5"/>
      <dgm:spPr>
        <a:gradFill rotWithShape="0">
          <a:gsLst>
            <a:gs pos="0">
              <a:schemeClr val="accent2"/>
            </a:gs>
            <a:gs pos="100000">
              <a:schemeClr val="accent3"/>
            </a:gs>
          </a:gsLst>
          <a:lin ang="0" scaled="1"/>
        </a:gradFill>
        <a:ln>
          <a:noFill/>
        </a:ln>
      </dgm:spPr>
    </dgm:pt>
    <dgm:pt modelId="{5D519322-C1DD-47AE-92C0-13575134BC76}" type="pres">
      <dgm:prSet presAssocID="{FA8F44BD-C8C7-462C-9756-1EC498E86842}" presName="Ellipse" presStyleLbl="fgAcc1" presStyleIdx="3" presStyleCnt="6"/>
      <dgm:spPr>
        <a:solidFill>
          <a:schemeClr val="lt1">
            <a:hueOff val="0"/>
            <a:satOff val="0"/>
            <a:lumOff val="0"/>
          </a:schemeClr>
        </a:solidFill>
        <a:ln w="12700" cap="flat" cmpd="sng" algn="ctr">
          <a:noFill/>
          <a:prstDash val="solid"/>
          <a:miter lim="800000"/>
        </a:ln>
        <a:effectLst/>
      </dgm:spPr>
    </dgm:pt>
    <dgm:pt modelId="{96DDA0FE-83E2-423C-9F13-58A61EB68487}" type="pres">
      <dgm:prSet presAssocID="{FA8F44BD-C8C7-462C-9756-1EC498E86842}" presName="L2TextContainer" presStyleLbl="revTx" presStyleIdx="4" presStyleCnt="10">
        <dgm:presLayoutVars>
          <dgm:bulletEnabled val="1"/>
        </dgm:presLayoutVars>
      </dgm:prSet>
      <dgm:spPr/>
    </dgm:pt>
    <dgm:pt modelId="{2D6C7916-1130-46A8-833B-A6278CBD2192}" type="pres">
      <dgm:prSet presAssocID="{FA8F44BD-C8C7-462C-9756-1EC498E86842}" presName="L1TextContainer" presStyleLbl="revTx" presStyleIdx="5" presStyleCnt="10" custScaleX="83532" custLinFactNeighborX="-1026">
        <dgm:presLayoutVars>
          <dgm:chMax val="1"/>
          <dgm:chPref val="1"/>
          <dgm:bulletEnabled val="1"/>
        </dgm:presLayoutVars>
      </dgm:prSet>
      <dgm:spPr/>
    </dgm:pt>
    <dgm:pt modelId="{4D953791-5C2F-4A75-A8F4-6ED7EAB5E015}" type="pres">
      <dgm:prSet presAssocID="{FA8F44BD-C8C7-462C-9756-1EC498E86842}" presName="ConnectLine" presStyleLbl="sibTrans1D1" presStyleIdx="2" presStyleCnt="5"/>
      <dgm:spPr>
        <a:noFill/>
        <a:ln w="12700" cap="flat" cmpd="sng" algn="ctr">
          <a:solidFill>
            <a:schemeClr val="accent3">
              <a:hueOff val="0"/>
              <a:satOff val="0"/>
              <a:lumOff val="0"/>
              <a:alphaOff val="0"/>
            </a:schemeClr>
          </a:solidFill>
          <a:prstDash val="dash"/>
          <a:miter lim="800000"/>
        </a:ln>
        <a:effectLst/>
      </dgm:spPr>
    </dgm:pt>
    <dgm:pt modelId="{22A72E40-4DCC-4F48-AADD-29738FD37A2C}" type="pres">
      <dgm:prSet presAssocID="{FA8F44BD-C8C7-462C-9756-1EC498E86842}" presName="EmptyPlaceHolder" presStyleCnt="0"/>
      <dgm:spPr/>
    </dgm:pt>
    <dgm:pt modelId="{E168BB9F-20D9-474F-9E39-4872B40634C6}" type="pres">
      <dgm:prSet presAssocID="{8C8A9736-03DA-4B1C-A590-10B4AD89452B}" presName="spaceBetweenRectangles" presStyleCnt="0"/>
      <dgm:spPr/>
    </dgm:pt>
    <dgm:pt modelId="{A62622B1-7EF4-49B6-9AC7-B54F0E2A0C74}" type="pres">
      <dgm:prSet presAssocID="{8BAB5E6F-A65E-41DB-A296-0818B0E49F7C}" presName="composite" presStyleCnt="0"/>
      <dgm:spPr/>
    </dgm:pt>
    <dgm:pt modelId="{14282312-87CB-41BB-A02D-C594BBEF33C7}" type="pres">
      <dgm:prSet presAssocID="{8BAB5E6F-A65E-41DB-A296-0818B0E49F7C}" presName="ConnectorPoint" presStyleLbl="lnNode1" presStyleIdx="3"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D554C1A5-AF8E-41FC-A779-25BD6B11F91F}" type="pres">
      <dgm:prSet presAssocID="{8BAB5E6F-A65E-41DB-A296-0818B0E49F7C}" presName="DropPinPlaceHolder" presStyleCnt="0"/>
      <dgm:spPr/>
    </dgm:pt>
    <dgm:pt modelId="{17331DD9-74CF-4A3A-86BA-F4B9DBEAB944}" type="pres">
      <dgm:prSet presAssocID="{8BAB5E6F-A65E-41DB-A296-0818B0E49F7C}" presName="DropPin" presStyleLbl="alignNode1" presStyleIdx="3" presStyleCnt="5"/>
      <dgm:spPr>
        <a:gradFill rotWithShape="0">
          <a:gsLst>
            <a:gs pos="0">
              <a:schemeClr val="accent2"/>
            </a:gs>
            <a:gs pos="100000">
              <a:schemeClr val="accent3"/>
            </a:gs>
          </a:gsLst>
          <a:lin ang="0" scaled="1"/>
        </a:gradFill>
        <a:ln>
          <a:noFill/>
        </a:ln>
      </dgm:spPr>
    </dgm:pt>
    <dgm:pt modelId="{515AAB83-BD07-4B9E-9A3B-858C0B126F9C}" type="pres">
      <dgm:prSet presAssocID="{8BAB5E6F-A65E-41DB-A296-0818B0E49F7C}" presName="Ellipse" presStyleLbl="fgAcc1" presStyleIdx="4" presStyleCnt="6"/>
      <dgm:spPr>
        <a:solidFill>
          <a:schemeClr val="lt1">
            <a:hueOff val="0"/>
            <a:satOff val="0"/>
            <a:lumOff val="0"/>
          </a:schemeClr>
        </a:solidFill>
        <a:ln w="12700" cap="flat" cmpd="sng" algn="ctr">
          <a:noFill/>
          <a:prstDash val="solid"/>
          <a:miter lim="800000"/>
        </a:ln>
        <a:effectLst/>
      </dgm:spPr>
    </dgm:pt>
    <dgm:pt modelId="{08CB2D5A-F46A-4E0E-9575-15F31D04AAC6}" type="pres">
      <dgm:prSet presAssocID="{8BAB5E6F-A65E-41DB-A296-0818B0E49F7C}" presName="L2TextContainer" presStyleLbl="revTx" presStyleIdx="6" presStyleCnt="10">
        <dgm:presLayoutVars>
          <dgm:bulletEnabled val="1"/>
        </dgm:presLayoutVars>
      </dgm:prSet>
      <dgm:spPr/>
    </dgm:pt>
    <dgm:pt modelId="{7C1E6B4A-59F7-4018-A403-E1CCAEE78BA1}" type="pres">
      <dgm:prSet presAssocID="{8BAB5E6F-A65E-41DB-A296-0818B0E49F7C}" presName="L1TextContainer" presStyleLbl="revTx" presStyleIdx="7" presStyleCnt="10" custScaleX="81675">
        <dgm:presLayoutVars>
          <dgm:chMax val="1"/>
          <dgm:chPref val="1"/>
          <dgm:bulletEnabled val="1"/>
        </dgm:presLayoutVars>
      </dgm:prSet>
      <dgm:spPr/>
    </dgm:pt>
    <dgm:pt modelId="{A03C5372-D306-43AC-B406-6F8183849431}" type="pres">
      <dgm:prSet presAssocID="{8BAB5E6F-A65E-41DB-A296-0818B0E49F7C}" presName="ConnectLine" presStyleLbl="sibTrans1D1" presStyleIdx="3" presStyleCnt="5"/>
      <dgm:spPr>
        <a:noFill/>
        <a:ln w="12700" cap="flat" cmpd="sng" algn="ctr">
          <a:solidFill>
            <a:schemeClr val="accent3">
              <a:hueOff val="0"/>
              <a:satOff val="0"/>
              <a:lumOff val="0"/>
              <a:alphaOff val="0"/>
            </a:schemeClr>
          </a:solidFill>
          <a:prstDash val="dash"/>
          <a:miter lim="800000"/>
        </a:ln>
        <a:effectLst/>
      </dgm:spPr>
    </dgm:pt>
    <dgm:pt modelId="{90926F0B-05E0-48AF-9C69-5C494731F877}" type="pres">
      <dgm:prSet presAssocID="{8BAB5E6F-A65E-41DB-A296-0818B0E49F7C}" presName="EmptyPlaceHolder" presStyleCnt="0"/>
      <dgm:spPr/>
    </dgm:pt>
    <dgm:pt modelId="{9EA695E3-93D5-405B-8AF6-0B8537A964FD}" type="pres">
      <dgm:prSet presAssocID="{B407F4C3-8FC9-4E91-A0EC-6B33713CC9A5}" presName="spaceBetweenRectangles" presStyleCnt="0"/>
      <dgm:spPr/>
    </dgm:pt>
    <dgm:pt modelId="{05956D37-804F-419D-9E8C-30D41D06DC3E}" type="pres">
      <dgm:prSet presAssocID="{8B9AF88A-E1F7-4D3A-905F-87228D6A8655}" presName="composite" presStyleCnt="0"/>
      <dgm:spPr/>
    </dgm:pt>
    <dgm:pt modelId="{58B7B786-A0AD-4662-8D54-C5C572D2C32C}" type="pres">
      <dgm:prSet presAssocID="{8B9AF88A-E1F7-4D3A-905F-87228D6A8655}" presName="ConnectorPoint" presStyleLbl="lnNode1" presStyleIdx="4"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E4704426-333D-4092-A035-BBC55DB8579D}" type="pres">
      <dgm:prSet presAssocID="{8B9AF88A-E1F7-4D3A-905F-87228D6A8655}" presName="DropPinPlaceHolder" presStyleCnt="0"/>
      <dgm:spPr/>
    </dgm:pt>
    <dgm:pt modelId="{A55439AF-6893-479D-8B57-31FBC13C553F}" type="pres">
      <dgm:prSet presAssocID="{8B9AF88A-E1F7-4D3A-905F-87228D6A8655}" presName="DropPin" presStyleLbl="alignNode1" presStyleIdx="4" presStyleCnt="5"/>
      <dgm:spPr>
        <a:gradFill rotWithShape="0">
          <a:gsLst>
            <a:gs pos="0">
              <a:schemeClr val="accent2"/>
            </a:gs>
            <a:gs pos="100000">
              <a:schemeClr val="accent3"/>
            </a:gs>
          </a:gsLst>
          <a:lin ang="0" scaled="1"/>
        </a:gradFill>
        <a:ln>
          <a:noFill/>
        </a:ln>
      </dgm:spPr>
    </dgm:pt>
    <dgm:pt modelId="{A22B1C16-7FF0-4DBE-B32E-E43FEB1E2EAC}" type="pres">
      <dgm:prSet presAssocID="{8B9AF88A-E1F7-4D3A-905F-87228D6A8655}" presName="Ellipse" presStyleLbl="fgAcc1" presStyleIdx="5" presStyleCnt="6"/>
      <dgm:spPr>
        <a:solidFill>
          <a:schemeClr val="lt1">
            <a:hueOff val="0"/>
            <a:satOff val="0"/>
            <a:lumOff val="0"/>
          </a:schemeClr>
        </a:solidFill>
        <a:ln w="12700" cap="flat" cmpd="sng" algn="ctr">
          <a:noFill/>
          <a:prstDash val="solid"/>
          <a:miter lim="800000"/>
        </a:ln>
        <a:effectLst/>
      </dgm:spPr>
    </dgm:pt>
    <dgm:pt modelId="{1B55AA6D-649D-4145-93EB-08B866A4D4E5}" type="pres">
      <dgm:prSet presAssocID="{8B9AF88A-E1F7-4D3A-905F-87228D6A8655}" presName="L2TextContainer" presStyleLbl="revTx" presStyleIdx="8" presStyleCnt="10">
        <dgm:presLayoutVars>
          <dgm:bulletEnabled val="1"/>
        </dgm:presLayoutVars>
      </dgm:prSet>
      <dgm:spPr/>
    </dgm:pt>
    <dgm:pt modelId="{3FA5D5AE-9CAE-4D19-9765-BCEE62095312}" type="pres">
      <dgm:prSet presAssocID="{8B9AF88A-E1F7-4D3A-905F-87228D6A8655}" presName="L1TextContainer" presStyleLbl="revTx" presStyleIdx="9" presStyleCnt="10" custScaleX="81811" custLinFactNeighborX="1184">
        <dgm:presLayoutVars>
          <dgm:chMax val="1"/>
          <dgm:chPref val="1"/>
          <dgm:bulletEnabled val="1"/>
        </dgm:presLayoutVars>
      </dgm:prSet>
      <dgm:spPr/>
    </dgm:pt>
    <dgm:pt modelId="{FE6CA7EB-68EC-4E76-9051-08C4CF370101}" type="pres">
      <dgm:prSet presAssocID="{8B9AF88A-E1F7-4D3A-905F-87228D6A8655}" presName="ConnectLine" presStyleLbl="sibTrans1D1" presStyleIdx="4" presStyleCnt="5"/>
      <dgm:spPr>
        <a:noFill/>
        <a:ln w="12700" cap="flat" cmpd="sng" algn="ctr">
          <a:solidFill>
            <a:schemeClr val="accent3">
              <a:hueOff val="0"/>
              <a:satOff val="0"/>
              <a:lumOff val="0"/>
              <a:alphaOff val="0"/>
            </a:schemeClr>
          </a:solidFill>
          <a:prstDash val="dash"/>
          <a:miter lim="800000"/>
        </a:ln>
        <a:effectLst/>
      </dgm:spPr>
    </dgm:pt>
    <dgm:pt modelId="{070CED43-982E-487C-9CC2-CFAEABD4D2D8}" type="pres">
      <dgm:prSet presAssocID="{8B9AF88A-E1F7-4D3A-905F-87228D6A8655}" presName="EmptyPlaceHolder" presStyleCnt="0"/>
      <dgm:spPr/>
    </dgm:pt>
  </dgm:ptLst>
  <dgm:cxnLst>
    <dgm:cxn modelId="{1E92940A-250B-4494-B40F-3DA807C7CB42}" type="presOf" srcId="{DF1ABFB3-B399-406F-91BD-DCDF9A38526B}" destId="{1B55AA6D-649D-4145-93EB-08B866A4D4E5}" srcOrd="0" destOrd="0" presId="urn:microsoft.com/office/officeart/2017/3/layout/DropPinTimeline"/>
    <dgm:cxn modelId="{C3A1C60D-63BB-4E34-AD47-96AABDB6084E}" type="presOf" srcId="{D05E1923-5021-40F7-B4EF-E582E23A699D}" destId="{223C5207-4FA2-4A6C-8F43-20BD55767C99}" srcOrd="0" destOrd="0" presId="urn:microsoft.com/office/officeart/2017/3/layout/DropPinTimeline"/>
    <dgm:cxn modelId="{5F3B0F1C-AD09-448C-A081-46D11DC987C6}" type="presOf" srcId="{8B9AF88A-E1F7-4D3A-905F-87228D6A8655}" destId="{3FA5D5AE-9CAE-4D19-9765-BCEE62095312}" srcOrd="0" destOrd="0" presId="urn:microsoft.com/office/officeart/2017/3/layout/DropPinTimeline"/>
    <dgm:cxn modelId="{E0E45028-839A-4135-AA56-517D3BAA0708}" type="presOf" srcId="{8BAB5E6F-A65E-41DB-A296-0818B0E49F7C}" destId="{7C1E6B4A-59F7-4018-A403-E1CCAEE78BA1}" srcOrd="0" destOrd="0" presId="urn:microsoft.com/office/officeart/2017/3/layout/DropPinTimeline"/>
    <dgm:cxn modelId="{1B32EF2C-9DB5-4504-A9DA-B4956CC00208}" srcId="{FA8F44BD-C8C7-462C-9756-1EC498E86842}" destId="{EFEB4D61-3A9C-4140-977F-3C3F5C9EE9D1}" srcOrd="0" destOrd="0" parTransId="{57D352E4-0431-4F68-B8F1-61BFA34799AA}" sibTransId="{0ECC32B6-1E7C-4AA4-9DBF-D69B7C5E64A9}"/>
    <dgm:cxn modelId="{0D51BD2E-4619-469B-B233-EBAC3D4D0BA6}" srcId="{05A24E01-5535-46B9-A9A1-A9A07E639A88}" destId="{FA8F44BD-C8C7-462C-9756-1EC498E86842}" srcOrd="2"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7DDF5444-F976-4F04-88A9-CF8B15238792}" type="presOf" srcId="{58FF46FB-368D-4E9C-A650-0513B8879DA8}" destId="{8E3FB235-DF38-476B-9A0E-B1E583D50944}" srcOrd="0" destOrd="0" presId="urn:microsoft.com/office/officeart/2017/3/layout/DropPinTimeline"/>
    <dgm:cxn modelId="{1690634A-EBA7-4881-9E5F-0C82421D4CDF}" type="presOf" srcId="{FA8F44BD-C8C7-462C-9756-1EC498E86842}" destId="{2D6C7916-1130-46A8-833B-A6278CBD2192}" srcOrd="0" destOrd="0" presId="urn:microsoft.com/office/officeart/2017/3/layout/DropPinTimeline"/>
    <dgm:cxn modelId="{B659504B-18E4-4D89-A17C-34ABB280AE52}" srcId="{58FF46FB-368D-4E9C-A650-0513B8879DA8}" destId="{9A875394-CA1E-4432-AEEB-9054FCFF5E0E}" srcOrd="0" destOrd="0" parTransId="{FCC92BDD-6EA3-421D-9DA8-7D3A12D003B6}" sibTransId="{0314452B-82A0-42F4-9551-DF00CFFC3580}"/>
    <dgm:cxn modelId="{66B49C6C-FAFD-47B4-BF22-05A295C23D4E}" srcId="{05A24E01-5535-46B9-A9A1-A9A07E639A88}" destId="{8BAB5E6F-A65E-41DB-A296-0818B0E49F7C}" srcOrd="3" destOrd="0" parTransId="{886842C6-3EFC-4BE7-B417-415595758830}" sibTransId="{B407F4C3-8FC9-4E91-A0EC-6B33713CC9A5}"/>
    <dgm:cxn modelId="{15319551-A9EA-462E-845B-E5251E84291F}" srcId="{8B9AF88A-E1F7-4D3A-905F-87228D6A8655}" destId="{DF1ABFB3-B399-406F-91BD-DCDF9A38526B}" srcOrd="0" destOrd="0" parTransId="{78CB0E27-958C-4066-A189-8B36505E8204}" sibTransId="{70E4A1D3-514E-4327-991D-5CC9C6B41885}"/>
    <dgm:cxn modelId="{4876CF51-F110-4E25-8FD4-08D25B4B0AB8}" srcId="{D05E1923-5021-40F7-B4EF-E582E23A699D}" destId="{579089A8-5362-4BA4-9163-D19228C1808F}" srcOrd="0" destOrd="0" parTransId="{FB2DEB6E-B29F-4E51-960A-23ECC62EBF38}" sibTransId="{1C5328B1-AC18-4CF7-A034-BB0592F4A2A1}"/>
    <dgm:cxn modelId="{2617C475-F537-46A6-ADE1-4EB764853601}" srcId="{8BAB5E6F-A65E-41DB-A296-0818B0E49F7C}" destId="{332BC85C-1CF3-4F8F-ACB7-5B6D53744AE1}" srcOrd="0" destOrd="0" parTransId="{99F218FD-90FE-450E-A368-B3E3677E74E8}" sibTransId="{8D1CC686-B05C-4470-A959-236CC9C8BB70}"/>
    <dgm:cxn modelId="{B9F0B583-D02F-4EF4-83A8-DFD7B32B9433}" type="presOf" srcId="{9A875394-CA1E-4432-AEEB-9054FCFF5E0E}" destId="{D2143A46-815A-49BF-9455-C0385022444F}" srcOrd="0" destOrd="0" presId="urn:microsoft.com/office/officeart/2017/3/layout/DropPinTimeline"/>
    <dgm:cxn modelId="{DF6168D4-4FC3-42E4-8DAA-85BA8A678933}" type="presOf" srcId="{332BC85C-1CF3-4F8F-ACB7-5B6D53744AE1}" destId="{08CB2D5A-F46A-4E0E-9575-15F31D04AAC6}" srcOrd="0" destOrd="0" presId="urn:microsoft.com/office/officeart/2017/3/layout/DropPinTimeline"/>
    <dgm:cxn modelId="{72C4D6D9-419A-42C1-A76D-84599F65BB08}" srcId="{05A24E01-5535-46B9-A9A1-A9A07E639A88}" destId="{D05E1923-5021-40F7-B4EF-E582E23A699D}" srcOrd="1" destOrd="0" parTransId="{FD6C5CD2-9CED-4BE6-89CD-A5A5CCE63B3E}" sibTransId="{F020958C-EF86-4274-85F9-318F2792F7B6}"/>
    <dgm:cxn modelId="{C6A73EDB-89B0-4756-9ECD-83E9B8AB77E5}" type="presOf" srcId="{EFEB4D61-3A9C-4140-977F-3C3F5C9EE9D1}" destId="{96DDA0FE-83E2-423C-9F13-58A61EB68487}" srcOrd="0" destOrd="0" presId="urn:microsoft.com/office/officeart/2017/3/layout/DropPinTimeline"/>
    <dgm:cxn modelId="{FE7849EA-5B37-43C8-B217-CD4E30A8E545}" type="presOf" srcId="{05A24E01-5535-46B9-A9A1-A9A07E639A88}" destId="{6E9F3C9B-13CA-43A8-8836-0B2B41D07DEF}" srcOrd="0" destOrd="0" presId="urn:microsoft.com/office/officeart/2017/3/layout/DropPinTimeline"/>
    <dgm:cxn modelId="{E1474FF3-8E3C-4B30-985C-CE88BA0FE324}" srcId="{05A24E01-5535-46B9-A9A1-A9A07E639A88}" destId="{8B9AF88A-E1F7-4D3A-905F-87228D6A8655}" srcOrd="4" destOrd="0" parTransId="{933A8FED-7B84-4ED0-B6AA-2EE26A89B8EA}" sibTransId="{F11DD6EC-352C-4A0E-84AA-FEBE2F06BCF9}"/>
    <dgm:cxn modelId="{DC6269F4-0C31-4613-A809-E8E029CAD0D1}" type="presOf" srcId="{579089A8-5362-4BA4-9163-D19228C1808F}" destId="{B5F3F650-2E42-488A-AD4F-C4BD47D19A84}" srcOrd="0" destOrd="0" presId="urn:microsoft.com/office/officeart/2017/3/layout/DropPinTimeline"/>
    <dgm:cxn modelId="{2FED2A5E-98EB-4859-AB3F-062F22EEC890}" type="presParOf" srcId="{6E9F3C9B-13CA-43A8-8836-0B2B41D07DEF}" destId="{E8AACCBB-6709-4071-B389-3BB226B3A586}" srcOrd="0" destOrd="0" presId="urn:microsoft.com/office/officeart/2017/3/layout/DropPinTimeline"/>
    <dgm:cxn modelId="{6DE443D7-8EE2-4FBC-842D-B6B9C44204D0}" type="presParOf" srcId="{6E9F3C9B-13CA-43A8-8836-0B2B41D07DEF}" destId="{E6F74CED-5217-4282-85F1-1C12DC84731C}" srcOrd="1" destOrd="0" presId="urn:microsoft.com/office/officeart/2017/3/layout/DropPinTimeline"/>
    <dgm:cxn modelId="{C773189E-DF31-4C58-A290-F5DFD7DCF8B1}" type="presParOf" srcId="{E6F74CED-5217-4282-85F1-1C12DC84731C}" destId="{AC377099-4DAE-451C-ADE9-98036E2679B5}" srcOrd="0" destOrd="0" presId="urn:microsoft.com/office/officeart/2017/3/layout/DropPinTimeline"/>
    <dgm:cxn modelId="{04D71AD3-A9B8-46E1-AB82-BB594FCE110E}" type="presParOf" srcId="{AC377099-4DAE-451C-ADE9-98036E2679B5}" destId="{B6C94ECD-6415-4250-B4AD-F67BF5BECFB8}" srcOrd="0" destOrd="0" presId="urn:microsoft.com/office/officeart/2017/3/layout/DropPinTimeline"/>
    <dgm:cxn modelId="{4D9D677D-9448-43AF-978B-5C7E7661F4F9}" type="presParOf" srcId="{AC377099-4DAE-451C-ADE9-98036E2679B5}" destId="{0E99BB09-1B86-4308-A570-3981E6DD3A06}" srcOrd="1" destOrd="0" presId="urn:microsoft.com/office/officeart/2017/3/layout/DropPinTimeline"/>
    <dgm:cxn modelId="{C213A57E-D4AE-4C05-AA12-FE8CC1989639}" type="presParOf" srcId="{0E99BB09-1B86-4308-A570-3981E6DD3A06}" destId="{0ED6E8D6-BD44-4400-BC14-1BC75CB979A3}" srcOrd="0" destOrd="0" presId="urn:microsoft.com/office/officeart/2017/3/layout/DropPinTimeline"/>
    <dgm:cxn modelId="{927F0821-BB24-4368-A4D4-046EB89F39DD}" type="presParOf" srcId="{0E99BB09-1B86-4308-A570-3981E6DD3A06}" destId="{5B7FC7CF-F58D-48D5-8BCC-38D6EE87890B}" srcOrd="1" destOrd="0" presId="urn:microsoft.com/office/officeart/2017/3/layout/DropPinTimeline"/>
    <dgm:cxn modelId="{F517DE46-1EA2-46F3-8833-EE234EEF5B09}" type="presParOf" srcId="{AC377099-4DAE-451C-ADE9-98036E2679B5}" destId="{D2143A46-815A-49BF-9455-C0385022444F}" srcOrd="2" destOrd="0" presId="urn:microsoft.com/office/officeart/2017/3/layout/DropPinTimeline"/>
    <dgm:cxn modelId="{75F0F73C-AD49-4A34-842E-A65EF46645BA}" type="presParOf" srcId="{AC377099-4DAE-451C-ADE9-98036E2679B5}" destId="{8E3FB235-DF38-476B-9A0E-B1E583D50944}" srcOrd="3" destOrd="0" presId="urn:microsoft.com/office/officeart/2017/3/layout/DropPinTimeline"/>
    <dgm:cxn modelId="{071A2262-20BC-4D30-AB90-12B0A0FEB6EF}" type="presParOf" srcId="{AC377099-4DAE-451C-ADE9-98036E2679B5}" destId="{9AA05CE5-209F-4AD9-BE2C-2A69F76DA8F4}" srcOrd="4" destOrd="0" presId="urn:microsoft.com/office/officeart/2017/3/layout/DropPinTimeline"/>
    <dgm:cxn modelId="{0D0471BD-C944-46DB-9B0D-12B6F025E4F4}" type="presParOf" srcId="{AC377099-4DAE-451C-ADE9-98036E2679B5}" destId="{17350C28-DA10-4F3B-9FA2-0FE7C12A4ABE}" srcOrd="5" destOrd="0" presId="urn:microsoft.com/office/officeart/2017/3/layout/DropPinTimeline"/>
    <dgm:cxn modelId="{37FF9AEE-1EE5-440D-B822-B54671B03AAC}" type="presParOf" srcId="{E6F74CED-5217-4282-85F1-1C12DC84731C}" destId="{6DA7B85E-9DC6-4F3B-A2BF-09CDEEDB43BC}" srcOrd="1" destOrd="0" presId="urn:microsoft.com/office/officeart/2017/3/layout/DropPinTimeline"/>
    <dgm:cxn modelId="{3FF77B45-DC34-4E18-8B7E-49C274966E23}" type="presParOf" srcId="{E6F74CED-5217-4282-85F1-1C12DC84731C}" destId="{CF519A69-9940-494F-8406-D0D876E3CD26}" srcOrd="2" destOrd="0" presId="urn:microsoft.com/office/officeart/2017/3/layout/DropPinTimeline"/>
    <dgm:cxn modelId="{4E60349A-D4EB-4BFE-9374-0F079D59B1FC}" type="presParOf" srcId="{CF519A69-9940-494F-8406-D0D876E3CD26}" destId="{714429FF-AAA3-4358-8C5F-1A7F29AA2B7B}" srcOrd="0" destOrd="0" presId="urn:microsoft.com/office/officeart/2017/3/layout/DropPinTimeline"/>
    <dgm:cxn modelId="{0B07CD93-B91C-4CAF-B94C-3237B0C6F601}" type="presParOf" srcId="{CF519A69-9940-494F-8406-D0D876E3CD26}" destId="{AB8B1E8E-162B-4E3E-9E31-BA5CFBD3ED9D}" srcOrd="1" destOrd="0" presId="urn:microsoft.com/office/officeart/2017/3/layout/DropPinTimeline"/>
    <dgm:cxn modelId="{BB97917A-2BFB-4D8A-94BD-816B0C62D6F6}" type="presParOf" srcId="{AB8B1E8E-162B-4E3E-9E31-BA5CFBD3ED9D}" destId="{358CAA11-0A87-4861-8B4E-913B1EAD1334}" srcOrd="0" destOrd="0" presId="urn:microsoft.com/office/officeart/2017/3/layout/DropPinTimeline"/>
    <dgm:cxn modelId="{FDC4D318-B3AD-4E39-8663-3AFB57531D79}" type="presParOf" srcId="{AB8B1E8E-162B-4E3E-9E31-BA5CFBD3ED9D}" destId="{B1A1A837-F261-404B-A808-B2F4154CE8A2}" srcOrd="1" destOrd="0" presId="urn:microsoft.com/office/officeart/2017/3/layout/DropPinTimeline"/>
    <dgm:cxn modelId="{7F53703E-9DF0-45E5-AC76-7E0CCD3B06EA}" type="presParOf" srcId="{CF519A69-9940-494F-8406-D0D876E3CD26}" destId="{B5F3F650-2E42-488A-AD4F-C4BD47D19A84}" srcOrd="2" destOrd="0" presId="urn:microsoft.com/office/officeart/2017/3/layout/DropPinTimeline"/>
    <dgm:cxn modelId="{B59937ED-9C59-4BBD-AA3C-5D9159504926}" type="presParOf" srcId="{CF519A69-9940-494F-8406-D0D876E3CD26}" destId="{223C5207-4FA2-4A6C-8F43-20BD55767C99}" srcOrd="3" destOrd="0" presId="urn:microsoft.com/office/officeart/2017/3/layout/DropPinTimeline"/>
    <dgm:cxn modelId="{470C2FBB-9D40-4F2C-8107-12E2CA0E70BE}" type="presParOf" srcId="{CF519A69-9940-494F-8406-D0D876E3CD26}" destId="{4FE5EB5D-4CEF-4D0D-9394-0534E61844BE}" srcOrd="4" destOrd="0" presId="urn:microsoft.com/office/officeart/2017/3/layout/DropPinTimeline"/>
    <dgm:cxn modelId="{C1237DFD-87FD-434B-A5C8-02108EF43081}" type="presParOf" srcId="{CF519A69-9940-494F-8406-D0D876E3CD26}" destId="{EC869059-0AEC-4D98-8C46-CB603A342C72}" srcOrd="5" destOrd="0" presId="urn:microsoft.com/office/officeart/2017/3/layout/DropPinTimeline"/>
    <dgm:cxn modelId="{7A1441D0-A5AA-4E6C-9388-511DA29929BF}" type="presParOf" srcId="{E6F74CED-5217-4282-85F1-1C12DC84731C}" destId="{408BA715-9739-461D-BFDE-88EDAE355E60}" srcOrd="3" destOrd="0" presId="urn:microsoft.com/office/officeart/2017/3/layout/DropPinTimeline"/>
    <dgm:cxn modelId="{087F2A81-CFD9-4BF8-96FC-2D4ABA32462F}" type="presParOf" srcId="{E6F74CED-5217-4282-85F1-1C12DC84731C}" destId="{D512C7F9-87A6-4BA9-AFAC-03FF1578D945}" srcOrd="4" destOrd="0" presId="urn:microsoft.com/office/officeart/2017/3/layout/DropPinTimeline"/>
    <dgm:cxn modelId="{8C6217DA-A763-4946-99A2-03C618C428AF}" type="presParOf" srcId="{D512C7F9-87A6-4BA9-AFAC-03FF1578D945}" destId="{152AD014-AFD0-4700-A468-4D562874339A}" srcOrd="0" destOrd="0" presId="urn:microsoft.com/office/officeart/2017/3/layout/DropPinTimeline"/>
    <dgm:cxn modelId="{A6A34287-F5FF-46EE-9A88-F2ECF73903CE}" type="presParOf" srcId="{D512C7F9-87A6-4BA9-AFAC-03FF1578D945}" destId="{6CE2C4D8-4380-442D-A6C2-0B468BF3C74C}" srcOrd="1" destOrd="0" presId="urn:microsoft.com/office/officeart/2017/3/layout/DropPinTimeline"/>
    <dgm:cxn modelId="{D28BF9CF-F026-4786-A1AC-F4F785C54591}" type="presParOf" srcId="{6CE2C4D8-4380-442D-A6C2-0B468BF3C74C}" destId="{72C82E90-F103-439C-8371-CFFB0927B9DE}" srcOrd="0" destOrd="0" presId="urn:microsoft.com/office/officeart/2017/3/layout/DropPinTimeline"/>
    <dgm:cxn modelId="{E33A6BB5-6D3A-4D44-AEFC-75BAB101C26D}" type="presParOf" srcId="{6CE2C4D8-4380-442D-A6C2-0B468BF3C74C}" destId="{5D519322-C1DD-47AE-92C0-13575134BC76}" srcOrd="1" destOrd="0" presId="urn:microsoft.com/office/officeart/2017/3/layout/DropPinTimeline"/>
    <dgm:cxn modelId="{0BFD1614-5731-4306-81F7-E2C949C32A93}" type="presParOf" srcId="{D512C7F9-87A6-4BA9-AFAC-03FF1578D945}" destId="{96DDA0FE-83E2-423C-9F13-58A61EB68487}" srcOrd="2" destOrd="0" presId="urn:microsoft.com/office/officeart/2017/3/layout/DropPinTimeline"/>
    <dgm:cxn modelId="{06EDED26-E685-42BC-BFC2-75C7EA695E40}" type="presParOf" srcId="{D512C7F9-87A6-4BA9-AFAC-03FF1578D945}" destId="{2D6C7916-1130-46A8-833B-A6278CBD2192}" srcOrd="3" destOrd="0" presId="urn:microsoft.com/office/officeart/2017/3/layout/DropPinTimeline"/>
    <dgm:cxn modelId="{A20C8A5A-2D9A-4EF7-BC83-D5EE4B16698D}" type="presParOf" srcId="{D512C7F9-87A6-4BA9-AFAC-03FF1578D945}" destId="{4D953791-5C2F-4A75-A8F4-6ED7EAB5E015}" srcOrd="4" destOrd="0" presId="urn:microsoft.com/office/officeart/2017/3/layout/DropPinTimeline"/>
    <dgm:cxn modelId="{6780D10C-523A-4885-B5BF-84F303790098}" type="presParOf" srcId="{D512C7F9-87A6-4BA9-AFAC-03FF1578D945}" destId="{22A72E40-4DCC-4F48-AADD-29738FD37A2C}" srcOrd="5" destOrd="0" presId="urn:microsoft.com/office/officeart/2017/3/layout/DropPinTimeline"/>
    <dgm:cxn modelId="{30EAF1CE-B96B-4CA5-BF13-51DD8040A559}" type="presParOf" srcId="{E6F74CED-5217-4282-85F1-1C12DC84731C}" destId="{E168BB9F-20D9-474F-9E39-4872B40634C6}" srcOrd="5" destOrd="0" presId="urn:microsoft.com/office/officeart/2017/3/layout/DropPinTimeline"/>
    <dgm:cxn modelId="{39415FEC-72C6-4C74-A821-E354E744CD96}" type="presParOf" srcId="{E6F74CED-5217-4282-85F1-1C12DC84731C}" destId="{A62622B1-7EF4-49B6-9AC7-B54F0E2A0C74}" srcOrd="6" destOrd="0" presId="urn:microsoft.com/office/officeart/2017/3/layout/DropPinTimeline"/>
    <dgm:cxn modelId="{D67F013A-C0A0-41F6-B6F2-E904B1BB7A8F}" type="presParOf" srcId="{A62622B1-7EF4-49B6-9AC7-B54F0E2A0C74}" destId="{14282312-87CB-41BB-A02D-C594BBEF33C7}" srcOrd="0" destOrd="0" presId="urn:microsoft.com/office/officeart/2017/3/layout/DropPinTimeline"/>
    <dgm:cxn modelId="{AA55F469-83D2-4E02-B111-0206AAFCAA06}" type="presParOf" srcId="{A62622B1-7EF4-49B6-9AC7-B54F0E2A0C74}" destId="{D554C1A5-AF8E-41FC-A779-25BD6B11F91F}" srcOrd="1" destOrd="0" presId="urn:microsoft.com/office/officeart/2017/3/layout/DropPinTimeline"/>
    <dgm:cxn modelId="{033C6509-70C8-4B85-9F92-724CDBB68078}" type="presParOf" srcId="{D554C1A5-AF8E-41FC-A779-25BD6B11F91F}" destId="{17331DD9-74CF-4A3A-86BA-F4B9DBEAB944}" srcOrd="0" destOrd="0" presId="urn:microsoft.com/office/officeart/2017/3/layout/DropPinTimeline"/>
    <dgm:cxn modelId="{C7CCDF66-BA72-4EDC-AE16-CAA6317954F0}" type="presParOf" srcId="{D554C1A5-AF8E-41FC-A779-25BD6B11F91F}" destId="{515AAB83-BD07-4B9E-9A3B-858C0B126F9C}" srcOrd="1" destOrd="0" presId="urn:microsoft.com/office/officeart/2017/3/layout/DropPinTimeline"/>
    <dgm:cxn modelId="{E8437A29-F853-4553-AB29-152AF603DF52}" type="presParOf" srcId="{A62622B1-7EF4-49B6-9AC7-B54F0E2A0C74}" destId="{08CB2D5A-F46A-4E0E-9575-15F31D04AAC6}" srcOrd="2" destOrd="0" presId="urn:microsoft.com/office/officeart/2017/3/layout/DropPinTimeline"/>
    <dgm:cxn modelId="{1F3D9CE2-342F-4335-BD41-5AA59D2BD7BD}" type="presParOf" srcId="{A62622B1-7EF4-49B6-9AC7-B54F0E2A0C74}" destId="{7C1E6B4A-59F7-4018-A403-E1CCAEE78BA1}" srcOrd="3" destOrd="0" presId="urn:microsoft.com/office/officeart/2017/3/layout/DropPinTimeline"/>
    <dgm:cxn modelId="{FFF1ACE9-B2B3-4E83-877B-F9633E8EE135}" type="presParOf" srcId="{A62622B1-7EF4-49B6-9AC7-B54F0E2A0C74}" destId="{A03C5372-D306-43AC-B406-6F8183849431}" srcOrd="4" destOrd="0" presId="urn:microsoft.com/office/officeart/2017/3/layout/DropPinTimeline"/>
    <dgm:cxn modelId="{D8A09163-94A5-46BD-9FA2-C3372A01AA32}" type="presParOf" srcId="{A62622B1-7EF4-49B6-9AC7-B54F0E2A0C74}" destId="{90926F0B-05E0-48AF-9C69-5C494731F877}" srcOrd="5" destOrd="0" presId="urn:microsoft.com/office/officeart/2017/3/layout/DropPinTimeline"/>
    <dgm:cxn modelId="{80084466-50AF-445A-BE2A-0C51919B9169}" type="presParOf" srcId="{E6F74CED-5217-4282-85F1-1C12DC84731C}" destId="{9EA695E3-93D5-405B-8AF6-0B8537A964FD}" srcOrd="7" destOrd="0" presId="urn:microsoft.com/office/officeart/2017/3/layout/DropPinTimeline"/>
    <dgm:cxn modelId="{007CF318-F68B-4FFC-ADA6-3D9D6A3AA152}" type="presParOf" srcId="{E6F74CED-5217-4282-85F1-1C12DC84731C}" destId="{05956D37-804F-419D-9E8C-30D41D06DC3E}" srcOrd="8" destOrd="0" presId="urn:microsoft.com/office/officeart/2017/3/layout/DropPinTimeline"/>
    <dgm:cxn modelId="{FAB9E562-4579-4BDB-8C1D-AABEAFCB2610}" type="presParOf" srcId="{05956D37-804F-419D-9E8C-30D41D06DC3E}" destId="{58B7B786-A0AD-4662-8D54-C5C572D2C32C}" srcOrd="0" destOrd="0" presId="urn:microsoft.com/office/officeart/2017/3/layout/DropPinTimeline"/>
    <dgm:cxn modelId="{8283382D-2F6E-4717-B025-1A8C73B65ADB}" type="presParOf" srcId="{05956D37-804F-419D-9E8C-30D41D06DC3E}" destId="{E4704426-333D-4092-A035-BBC55DB8579D}" srcOrd="1" destOrd="0" presId="urn:microsoft.com/office/officeart/2017/3/layout/DropPinTimeline"/>
    <dgm:cxn modelId="{85723DC0-955B-4B2A-AF28-CF8BFFC2E264}" type="presParOf" srcId="{E4704426-333D-4092-A035-BBC55DB8579D}" destId="{A55439AF-6893-479D-8B57-31FBC13C553F}" srcOrd="0" destOrd="0" presId="urn:microsoft.com/office/officeart/2017/3/layout/DropPinTimeline"/>
    <dgm:cxn modelId="{91888A85-75D0-4D33-9F39-A49766251D61}" type="presParOf" srcId="{E4704426-333D-4092-A035-BBC55DB8579D}" destId="{A22B1C16-7FF0-4DBE-B32E-E43FEB1E2EAC}" srcOrd="1" destOrd="0" presId="urn:microsoft.com/office/officeart/2017/3/layout/DropPinTimeline"/>
    <dgm:cxn modelId="{CD06CDC2-25F5-44FB-B0B1-C39F32E155BE}" type="presParOf" srcId="{05956D37-804F-419D-9E8C-30D41D06DC3E}" destId="{1B55AA6D-649D-4145-93EB-08B866A4D4E5}" srcOrd="2" destOrd="0" presId="urn:microsoft.com/office/officeart/2017/3/layout/DropPinTimeline"/>
    <dgm:cxn modelId="{0B21D911-BF72-41CD-BB03-4F9717477846}" type="presParOf" srcId="{05956D37-804F-419D-9E8C-30D41D06DC3E}" destId="{3FA5D5AE-9CAE-4D19-9765-BCEE62095312}" srcOrd="3" destOrd="0" presId="urn:microsoft.com/office/officeart/2017/3/layout/DropPinTimeline"/>
    <dgm:cxn modelId="{80BFAECA-ADC5-41A5-BA11-A4CC8D9557A9}" type="presParOf" srcId="{05956D37-804F-419D-9E8C-30D41D06DC3E}" destId="{FE6CA7EB-68EC-4E76-9051-08C4CF370101}" srcOrd="4" destOrd="0" presId="urn:microsoft.com/office/officeart/2017/3/layout/DropPinTimeline"/>
    <dgm:cxn modelId="{98E4E629-85DB-45DC-A90A-9FAAB58EFF55}" type="presParOf" srcId="{05956D37-804F-419D-9E8C-30D41D06DC3E}" destId="{070CED43-982E-487C-9CC2-CFAEABD4D2D8}"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AACCBB-6709-4071-B389-3BB226B3A586}">
      <dsp:nvSpPr>
        <dsp:cNvPr id="0" name=""/>
        <dsp:cNvSpPr/>
      </dsp:nvSpPr>
      <dsp:spPr>
        <a:xfrm>
          <a:off x="0" y="2181504"/>
          <a:ext cx="10215948" cy="0"/>
        </a:xfrm>
        <a:prstGeom prst="line">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ED6E8D6-BD44-4400-BC14-1BC75CB979A3}">
      <dsp:nvSpPr>
        <dsp:cNvPr id="0" name=""/>
        <dsp:cNvSpPr/>
      </dsp:nvSpPr>
      <dsp:spPr>
        <a:xfrm rot="8100000">
          <a:off x="68138" y="502751"/>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B7FC7CF-F58D-48D5-8BCC-38D6EE87890B}">
      <dsp:nvSpPr>
        <dsp:cNvPr id="0" name=""/>
        <dsp:cNvSpPr/>
      </dsp:nvSpPr>
      <dsp:spPr>
        <a:xfrm>
          <a:off x="103781" y="538395"/>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2143A46-815A-49BF-9455-C0385022444F}">
      <dsp:nvSpPr>
        <dsp:cNvPr id="0" name=""/>
        <dsp:cNvSpPr/>
      </dsp:nvSpPr>
      <dsp:spPr>
        <a:xfrm>
          <a:off x="708854" y="890053"/>
          <a:ext cx="2326199"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Synergize scalable                      e-commerce</a:t>
          </a:r>
        </a:p>
      </dsp:txBody>
      <dsp:txXfrm>
        <a:off x="708854" y="890053"/>
        <a:ext cx="2326199" cy="1291450"/>
      </dsp:txXfrm>
    </dsp:sp>
    <dsp:sp modelId="{8E3FB235-DF38-476B-9A0E-B1E583D50944}">
      <dsp:nvSpPr>
        <dsp:cNvPr id="0" name=""/>
        <dsp:cNvSpPr/>
      </dsp:nvSpPr>
      <dsp:spPr>
        <a:xfrm>
          <a:off x="708854" y="436300"/>
          <a:ext cx="2326199"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SEP 20XX</a:t>
          </a:r>
        </a:p>
      </dsp:txBody>
      <dsp:txXfrm>
        <a:off x="708854" y="436300"/>
        <a:ext cx="2326199" cy="453752"/>
      </dsp:txXfrm>
    </dsp:sp>
    <dsp:sp modelId="{9AA05CE5-209F-4AD9-BE2C-2A69F76DA8F4}">
      <dsp:nvSpPr>
        <dsp:cNvPr id="0" name=""/>
        <dsp:cNvSpPr/>
      </dsp:nvSpPr>
      <dsp:spPr>
        <a:xfrm>
          <a:off x="228563"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6C94ECD-6415-4250-B4AD-F67BF5BECFB8}">
      <dsp:nvSpPr>
        <dsp:cNvPr id="0" name=""/>
        <dsp:cNvSpPr/>
      </dsp:nvSpPr>
      <dsp:spPr>
        <a:xfrm>
          <a:off x="186822"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8CAA11-0A87-4861-8B4E-913B1EAD1334}">
      <dsp:nvSpPr>
        <dsp:cNvPr id="0" name=""/>
        <dsp:cNvSpPr/>
      </dsp:nvSpPr>
      <dsp:spPr>
        <a:xfrm rot="18900000">
          <a:off x="1767959" y="3539404"/>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1A1A837-F261-404B-A808-B2F4154CE8A2}">
      <dsp:nvSpPr>
        <dsp:cNvPr id="0" name=""/>
        <dsp:cNvSpPr/>
      </dsp:nvSpPr>
      <dsp:spPr>
        <a:xfrm>
          <a:off x="1803603" y="3575048"/>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5F3F650-2E42-488A-AD4F-C4BD47D19A84}">
      <dsp:nvSpPr>
        <dsp:cNvPr id="0" name=""/>
        <dsp:cNvSpPr/>
      </dsp:nvSpPr>
      <dsp:spPr>
        <a:xfrm>
          <a:off x="2369721" y="2181504"/>
          <a:ext cx="2404107"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Disseminate standardized metrics</a:t>
          </a:r>
        </a:p>
      </dsp:txBody>
      <dsp:txXfrm>
        <a:off x="2369721" y="2181504"/>
        <a:ext cx="2404107" cy="1291450"/>
      </dsp:txXfrm>
    </dsp:sp>
    <dsp:sp modelId="{223C5207-4FA2-4A6C-8F43-20BD55767C99}">
      <dsp:nvSpPr>
        <dsp:cNvPr id="0" name=""/>
        <dsp:cNvSpPr/>
      </dsp:nvSpPr>
      <dsp:spPr>
        <a:xfrm>
          <a:off x="2369721" y="3472954"/>
          <a:ext cx="2404107"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NOV 20XX</a:t>
          </a:r>
        </a:p>
      </dsp:txBody>
      <dsp:txXfrm>
        <a:off x="2369721" y="3472954"/>
        <a:ext cx="2404107" cy="453752"/>
      </dsp:txXfrm>
    </dsp:sp>
    <dsp:sp modelId="{4FE5EB5D-4CEF-4D0D-9394-0534E61844BE}">
      <dsp:nvSpPr>
        <dsp:cNvPr id="0" name=""/>
        <dsp:cNvSpPr/>
      </dsp:nvSpPr>
      <dsp:spPr>
        <a:xfrm>
          <a:off x="1928385" y="2181504"/>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14429FF-AAA3-4358-8C5F-1A7F29AA2B7B}">
      <dsp:nvSpPr>
        <dsp:cNvPr id="0" name=""/>
        <dsp:cNvSpPr/>
      </dsp:nvSpPr>
      <dsp:spPr>
        <a:xfrm>
          <a:off x="1886644"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C82E90-F103-439C-8371-CFFB0927B9DE}">
      <dsp:nvSpPr>
        <dsp:cNvPr id="0" name=""/>
        <dsp:cNvSpPr/>
      </dsp:nvSpPr>
      <dsp:spPr>
        <a:xfrm rot="8100000">
          <a:off x="3467780" y="502751"/>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D519322-C1DD-47AE-92C0-13575134BC76}">
      <dsp:nvSpPr>
        <dsp:cNvPr id="0" name=""/>
        <dsp:cNvSpPr/>
      </dsp:nvSpPr>
      <dsp:spPr>
        <a:xfrm>
          <a:off x="3503424" y="538395"/>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6DDA0FE-83E2-423C-9F13-58A61EB68487}">
      <dsp:nvSpPr>
        <dsp:cNvPr id="0" name=""/>
        <dsp:cNvSpPr/>
      </dsp:nvSpPr>
      <dsp:spPr>
        <a:xfrm>
          <a:off x="4059287" y="890053"/>
          <a:ext cx="2366485"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Coordinate e-business applications</a:t>
          </a:r>
        </a:p>
      </dsp:txBody>
      <dsp:txXfrm>
        <a:off x="4059287" y="890053"/>
        <a:ext cx="2366485" cy="1291450"/>
      </dsp:txXfrm>
    </dsp:sp>
    <dsp:sp modelId="{2D6C7916-1130-46A8-833B-A6278CBD2192}">
      <dsp:nvSpPr>
        <dsp:cNvPr id="0" name=""/>
        <dsp:cNvSpPr/>
      </dsp:nvSpPr>
      <dsp:spPr>
        <a:xfrm>
          <a:off x="4059287" y="436300"/>
          <a:ext cx="2366485"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9144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JAN 20XX</a:t>
          </a:r>
        </a:p>
      </dsp:txBody>
      <dsp:txXfrm>
        <a:off x="4059287" y="436300"/>
        <a:ext cx="2366485" cy="453752"/>
      </dsp:txXfrm>
    </dsp:sp>
    <dsp:sp modelId="{4D953791-5C2F-4A75-A8F4-6ED7EAB5E015}">
      <dsp:nvSpPr>
        <dsp:cNvPr id="0" name=""/>
        <dsp:cNvSpPr/>
      </dsp:nvSpPr>
      <dsp:spPr>
        <a:xfrm>
          <a:off x="3628206"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52AD014-AFD0-4700-A468-4D562874339A}">
      <dsp:nvSpPr>
        <dsp:cNvPr id="0" name=""/>
        <dsp:cNvSpPr/>
      </dsp:nvSpPr>
      <dsp:spPr>
        <a:xfrm>
          <a:off x="3586465"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331DD9-74CF-4A3A-86BA-F4B9DBEAB944}">
      <dsp:nvSpPr>
        <dsp:cNvPr id="0" name=""/>
        <dsp:cNvSpPr/>
      </dsp:nvSpPr>
      <dsp:spPr>
        <a:xfrm rot="18900000">
          <a:off x="5167602" y="3539404"/>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15AAB83-BD07-4B9E-9A3B-858C0B126F9C}">
      <dsp:nvSpPr>
        <dsp:cNvPr id="0" name=""/>
        <dsp:cNvSpPr/>
      </dsp:nvSpPr>
      <dsp:spPr>
        <a:xfrm>
          <a:off x="5203246" y="3575048"/>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8CB2D5A-F46A-4E0E-9575-15F31D04AAC6}">
      <dsp:nvSpPr>
        <dsp:cNvPr id="0" name=""/>
        <dsp:cNvSpPr/>
      </dsp:nvSpPr>
      <dsp:spPr>
        <a:xfrm>
          <a:off x="5814480" y="2181504"/>
          <a:ext cx="2313876"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Foster holistically superior methodologies</a:t>
          </a:r>
        </a:p>
      </dsp:txBody>
      <dsp:txXfrm>
        <a:off x="5814480" y="2181504"/>
        <a:ext cx="2313876" cy="1291450"/>
      </dsp:txXfrm>
    </dsp:sp>
    <dsp:sp modelId="{7C1E6B4A-59F7-4018-A403-E1CCAEE78BA1}">
      <dsp:nvSpPr>
        <dsp:cNvPr id="0" name=""/>
        <dsp:cNvSpPr/>
      </dsp:nvSpPr>
      <dsp:spPr>
        <a:xfrm>
          <a:off x="5814480" y="3472954"/>
          <a:ext cx="2313876"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MARCH 20XX</a:t>
          </a:r>
        </a:p>
      </dsp:txBody>
      <dsp:txXfrm>
        <a:off x="5814480" y="3472954"/>
        <a:ext cx="2313876" cy="453752"/>
      </dsp:txXfrm>
    </dsp:sp>
    <dsp:sp modelId="{A03C5372-D306-43AC-B406-6F8183849431}">
      <dsp:nvSpPr>
        <dsp:cNvPr id="0" name=""/>
        <dsp:cNvSpPr/>
      </dsp:nvSpPr>
      <dsp:spPr>
        <a:xfrm>
          <a:off x="5328028" y="2181504"/>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4282312-87CB-41BB-A02D-C594BBEF33C7}">
      <dsp:nvSpPr>
        <dsp:cNvPr id="0" name=""/>
        <dsp:cNvSpPr/>
      </dsp:nvSpPr>
      <dsp:spPr>
        <a:xfrm>
          <a:off x="5286287"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5439AF-6893-479D-8B57-31FBC13C553F}">
      <dsp:nvSpPr>
        <dsp:cNvPr id="0" name=""/>
        <dsp:cNvSpPr/>
      </dsp:nvSpPr>
      <dsp:spPr>
        <a:xfrm rot="8100000">
          <a:off x="6867423" y="502751"/>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22B1C16-7FF0-4DBE-B32E-E43FEB1E2EAC}">
      <dsp:nvSpPr>
        <dsp:cNvPr id="0" name=""/>
        <dsp:cNvSpPr/>
      </dsp:nvSpPr>
      <dsp:spPr>
        <a:xfrm>
          <a:off x="6903067" y="538395"/>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B55AA6D-649D-4145-93EB-08B866A4D4E5}">
      <dsp:nvSpPr>
        <dsp:cNvPr id="0" name=""/>
        <dsp:cNvSpPr/>
      </dsp:nvSpPr>
      <dsp:spPr>
        <a:xfrm>
          <a:off x="7545918" y="890053"/>
          <a:ext cx="2317728"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Deploy strategic networks with compelling e-business needs</a:t>
          </a:r>
          <a:endParaRPr lang="en-US" sz="1500" b="1" kern="1200" spc="120" baseline="0" dirty="0">
            <a:solidFill>
              <a:schemeClr val="tx2"/>
            </a:solidFill>
            <a:latin typeface="Tw Cen MT" panose="020B0602020104020603" pitchFamily="34" charset="77"/>
          </a:endParaRPr>
        </a:p>
      </dsp:txBody>
      <dsp:txXfrm>
        <a:off x="7545918" y="890053"/>
        <a:ext cx="2317728" cy="1291450"/>
      </dsp:txXfrm>
    </dsp:sp>
    <dsp:sp modelId="{3FA5D5AE-9CAE-4D19-9765-BCEE62095312}">
      <dsp:nvSpPr>
        <dsp:cNvPr id="0" name=""/>
        <dsp:cNvSpPr/>
      </dsp:nvSpPr>
      <dsp:spPr>
        <a:xfrm>
          <a:off x="7545918" y="436300"/>
          <a:ext cx="2317728"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MAY 20XX</a:t>
          </a:r>
        </a:p>
      </dsp:txBody>
      <dsp:txXfrm>
        <a:off x="7545918" y="436300"/>
        <a:ext cx="2317728" cy="453752"/>
      </dsp:txXfrm>
    </dsp:sp>
    <dsp:sp modelId="{FE6CA7EB-68EC-4E76-9051-08C4CF370101}">
      <dsp:nvSpPr>
        <dsp:cNvPr id="0" name=""/>
        <dsp:cNvSpPr/>
      </dsp:nvSpPr>
      <dsp:spPr>
        <a:xfrm>
          <a:off x="7027849"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58B7B786-A0AD-4662-8D54-C5C572D2C32C}">
      <dsp:nvSpPr>
        <dsp:cNvPr id="0" name=""/>
        <dsp:cNvSpPr/>
      </dsp:nvSpPr>
      <dsp:spPr>
        <a:xfrm>
          <a:off x="6986108"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F68BC-C0C1-4740-B1BC-01AF8EFFB980}" type="datetimeFigureOut">
              <a:rPr lang="en-US" smtClean="0"/>
              <a:t>4/20/2024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82FD2-F864-2E4E-ACF0-2DBC196A7066}" type="slidenum">
              <a:rPr lang="en-US" smtClean="0"/>
              <a:t>‹#›</a:t>
            </a:fld>
            <a:endParaRPr lang="en-US" dirty="0"/>
          </a:p>
        </p:txBody>
      </p:sp>
    </p:spTree>
    <p:extLst>
      <p:ext uri="{BB962C8B-B14F-4D97-AF65-F5344CB8AC3E}">
        <p14:creationId xmlns:p14="http://schemas.microsoft.com/office/powerpoint/2010/main" val="4107142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our project.</a:t>
            </a:r>
          </a:p>
          <a:p>
            <a:endParaRPr lang="en-US" dirty="0"/>
          </a:p>
          <a:p>
            <a:r>
              <a:rPr lang="en-US" dirty="0"/>
              <a:t>This is a collaborative project between the two of us to apply existing hypergraph learning models, which we suspected were currently underrepresented in the current landscape for anomoly detection methods.</a:t>
            </a:r>
          </a:p>
        </p:txBody>
      </p:sp>
      <p:sp>
        <p:nvSpPr>
          <p:cNvPr id="4" name="Slide Number Placeholder 3"/>
          <p:cNvSpPr>
            <a:spLocks noGrp="1"/>
          </p:cNvSpPr>
          <p:nvPr>
            <p:ph type="sldNum" sz="quarter" idx="5"/>
          </p:nvPr>
        </p:nvSpPr>
        <p:spPr/>
        <p:txBody>
          <a:bodyPr/>
          <a:lstStyle/>
          <a:p>
            <a:fld id="{DDE82FD2-F864-2E4E-ACF0-2DBC196A7066}" type="slidenum">
              <a:rPr lang="en-US" smtClean="0"/>
              <a:t>1</a:t>
            </a:fld>
            <a:endParaRPr lang="en-US" dirty="0"/>
          </a:p>
        </p:txBody>
      </p:sp>
    </p:spTree>
    <p:extLst>
      <p:ext uri="{BB962C8B-B14F-4D97-AF65-F5344CB8AC3E}">
        <p14:creationId xmlns:p14="http://schemas.microsoft.com/office/powerpoint/2010/main" val="3615864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Anomoly detection is an </a:t>
            </a:r>
            <a:r>
              <a:rPr lang="en-US"/>
              <a:t>old problem </a:t>
            </a:r>
            <a:r>
              <a:rPr lang="en-US" dirty="0"/>
              <a:t>with great incentive for research as it is a crucial tool for protecting users from spam, scams, and hackers.</a:t>
            </a:r>
          </a:p>
          <a:p>
            <a:endParaRPr lang="en-US" dirty="0"/>
          </a:p>
          <a:p>
            <a:r>
              <a:rPr lang="en-US" dirty="0"/>
              <a:t>There are two kinds of outlier detection when it comes to network anomalies, first is the structural outlier, this is when a node or cluster of nodes appears to have a different structure than the overall network.</a:t>
            </a:r>
          </a:p>
          <a:p>
            <a:r>
              <a:rPr lang="en-US" dirty="0"/>
              <a:t>The second is the classic contextual outlier which comes from the context of the observation. In other words, it is an outlier based on the content of one node when compared to the usual content of a node in the network.</a:t>
            </a:r>
          </a:p>
        </p:txBody>
      </p:sp>
      <p:sp>
        <p:nvSpPr>
          <p:cNvPr id="4" name="Slide Number Placeholder 3"/>
          <p:cNvSpPr>
            <a:spLocks noGrp="1"/>
          </p:cNvSpPr>
          <p:nvPr>
            <p:ph type="sldNum" sz="quarter" idx="5"/>
          </p:nvPr>
        </p:nvSpPr>
        <p:spPr/>
        <p:txBody>
          <a:bodyPr/>
          <a:lstStyle/>
          <a:p>
            <a:fld id="{DDE82FD2-F864-2E4E-ACF0-2DBC196A7066}" type="slidenum">
              <a:rPr lang="en-US" smtClean="0"/>
              <a:t>2</a:t>
            </a:fld>
            <a:endParaRPr lang="en-US" dirty="0"/>
          </a:p>
        </p:txBody>
      </p:sp>
    </p:spTree>
    <p:extLst>
      <p:ext uri="{BB962C8B-B14F-4D97-AF65-F5344CB8AC3E}">
        <p14:creationId xmlns:p14="http://schemas.microsoft.com/office/powerpoint/2010/main" val="1288487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3</a:t>
            </a:fld>
            <a:endParaRPr lang="en-US" dirty="0"/>
          </a:p>
        </p:txBody>
      </p:sp>
    </p:spTree>
    <p:extLst>
      <p:ext uri="{BB962C8B-B14F-4D97-AF65-F5344CB8AC3E}">
        <p14:creationId xmlns:p14="http://schemas.microsoft.com/office/powerpoint/2010/main" val="27090226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dataset we approached was a basic user to web forum database that had a user ID, forum ID, message and timestamp. </a:t>
            </a:r>
          </a:p>
        </p:txBody>
      </p:sp>
      <p:sp>
        <p:nvSpPr>
          <p:cNvPr id="4" name="Slide Number Placeholder 3"/>
          <p:cNvSpPr>
            <a:spLocks noGrp="1"/>
          </p:cNvSpPr>
          <p:nvPr>
            <p:ph type="sldNum" sz="quarter" idx="5"/>
          </p:nvPr>
        </p:nvSpPr>
        <p:spPr/>
        <p:txBody>
          <a:bodyPr/>
          <a:lstStyle/>
          <a:p>
            <a:fld id="{DDE82FD2-F864-2E4E-ACF0-2DBC196A7066}" type="slidenum">
              <a:rPr lang="en-US" smtClean="0"/>
              <a:t>4</a:t>
            </a:fld>
            <a:endParaRPr lang="en-US" dirty="0"/>
          </a:p>
        </p:txBody>
      </p:sp>
    </p:spTree>
    <p:extLst>
      <p:ext uri="{BB962C8B-B14F-4D97-AF65-F5344CB8AC3E}">
        <p14:creationId xmlns:p14="http://schemas.microsoft.com/office/powerpoint/2010/main" val="1403930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interactions form a bipartite network between user and forum.</a:t>
            </a:r>
          </a:p>
          <a:p>
            <a:endParaRPr lang="en-US" dirty="0"/>
          </a:p>
          <a:p>
            <a:r>
              <a:rPr lang="en-US" dirty="0"/>
              <a:t>The green nodes are forums, while the pink are the users.</a:t>
            </a:r>
          </a:p>
        </p:txBody>
      </p:sp>
      <p:sp>
        <p:nvSpPr>
          <p:cNvPr id="4" name="Slide Number Placeholder 3"/>
          <p:cNvSpPr>
            <a:spLocks noGrp="1"/>
          </p:cNvSpPr>
          <p:nvPr>
            <p:ph type="sldNum" sz="quarter" idx="5"/>
          </p:nvPr>
        </p:nvSpPr>
        <p:spPr/>
        <p:txBody>
          <a:bodyPr/>
          <a:lstStyle/>
          <a:p>
            <a:fld id="{DDE82FD2-F864-2E4E-ACF0-2DBC196A7066}" type="slidenum">
              <a:rPr lang="en-US" smtClean="0"/>
              <a:t>5</a:t>
            </a:fld>
            <a:endParaRPr lang="en-US" dirty="0"/>
          </a:p>
        </p:txBody>
      </p:sp>
    </p:spTree>
    <p:extLst>
      <p:ext uri="{BB962C8B-B14F-4D97-AF65-F5344CB8AC3E}">
        <p14:creationId xmlns:p14="http://schemas.microsoft.com/office/powerpoint/2010/main" val="3252475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talk about the features selected for the learning process.</a:t>
            </a:r>
          </a:p>
          <a:p>
            <a:endParaRPr lang="en-US" dirty="0"/>
          </a:p>
          <a:p>
            <a:r>
              <a:rPr lang="en-US" dirty="0"/>
              <a:t>Features were generated for each user based on a conglomeration of their messages.</a:t>
            </a:r>
          </a:p>
          <a:p>
            <a:endParaRPr lang="en-US" dirty="0"/>
          </a:p>
          <a:p>
            <a:r>
              <a:rPr lang="en-US" dirty="0"/>
              <a:t>Their messages where then vectorized using a bag of words approach where a list of numbers represent the number of times each word was used.</a:t>
            </a:r>
          </a:p>
          <a:p>
            <a:endParaRPr lang="en-US" dirty="0"/>
          </a:p>
          <a:p>
            <a:r>
              <a:rPr lang="en-US" dirty="0"/>
              <a:t>This helps to identify anomalous users who use unusual words or common words as other anomalies.</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6</a:t>
            </a:fld>
            <a:endParaRPr lang="en-US" dirty="0"/>
          </a:p>
        </p:txBody>
      </p:sp>
    </p:spTree>
    <p:extLst>
      <p:ext uri="{BB962C8B-B14F-4D97-AF65-F5344CB8AC3E}">
        <p14:creationId xmlns:p14="http://schemas.microsoft.com/office/powerpoint/2010/main" val="2630764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the second dataset tested with this method. We picked this method because it has been extensively studied and had an overall low accuracy with the top anomaly detection method called GTAN which had an AUC of 0.7616.</a:t>
            </a:r>
          </a:p>
          <a:p>
            <a:endParaRPr lang="en-US" dirty="0"/>
          </a:p>
          <a:p>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7</a:t>
            </a:fld>
            <a:endParaRPr lang="en-US" dirty="0"/>
          </a:p>
        </p:txBody>
      </p:sp>
    </p:spTree>
    <p:extLst>
      <p:ext uri="{BB962C8B-B14F-4D97-AF65-F5344CB8AC3E}">
        <p14:creationId xmlns:p14="http://schemas.microsoft.com/office/powerpoint/2010/main" val="21827584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similar method was proposed for this dataset as hyper edges could be represented as the merchants and the nodes could be the transaction itself.</a:t>
            </a:r>
          </a:p>
          <a:p>
            <a:endParaRPr lang="en-US" dirty="0"/>
          </a:p>
          <a:p>
            <a:r>
              <a:rPr lang="en-US" dirty="0"/>
              <a:t>The main difference here is that the nodes are transactions rather than the sender.</a:t>
            </a:r>
          </a:p>
        </p:txBody>
      </p:sp>
      <p:sp>
        <p:nvSpPr>
          <p:cNvPr id="4" name="Slide Number Placeholder 3"/>
          <p:cNvSpPr>
            <a:spLocks noGrp="1"/>
          </p:cNvSpPr>
          <p:nvPr>
            <p:ph type="sldNum" sz="quarter" idx="5"/>
          </p:nvPr>
        </p:nvSpPr>
        <p:spPr/>
        <p:txBody>
          <a:bodyPr/>
          <a:lstStyle/>
          <a:p>
            <a:fld id="{DDE82FD2-F864-2E4E-ACF0-2DBC196A7066}" type="slidenum">
              <a:rPr lang="en-US" smtClean="0"/>
              <a:t>8</a:t>
            </a:fld>
            <a:endParaRPr lang="en-US" dirty="0"/>
          </a:p>
        </p:txBody>
      </p:sp>
    </p:spTree>
    <p:extLst>
      <p:ext uri="{BB962C8B-B14F-4D97-AF65-F5344CB8AC3E}">
        <p14:creationId xmlns:p14="http://schemas.microsoft.com/office/powerpoint/2010/main" val="4005118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2AF3450-104B-47D0-B01B-DC08566F9D2C}"/>
              </a:ext>
            </a:extLst>
          </p:cNvPr>
          <p:cNvSpPr>
            <a:spLocks noGrp="1"/>
          </p:cNvSpPr>
          <p:nvPr>
            <p:ph type="pic" sz="quarter" idx="10"/>
          </p:nvPr>
        </p:nvSpPr>
        <p:spPr>
          <a:xfrm>
            <a:off x="3686175" y="0"/>
            <a:ext cx="8505825" cy="6858000"/>
          </a:xfrm>
          <a:custGeom>
            <a:avLst/>
            <a:gdLst>
              <a:gd name="connsiteX0" fmla="*/ 1701752 w 8505825"/>
              <a:gd name="connsiteY0" fmla="*/ 0 h 6858000"/>
              <a:gd name="connsiteX1" fmla="*/ 8505825 w 8505825"/>
              <a:gd name="connsiteY1" fmla="*/ 0 h 6858000"/>
              <a:gd name="connsiteX2" fmla="*/ 8505825 w 8505825"/>
              <a:gd name="connsiteY2" fmla="*/ 6858000 h 6858000"/>
              <a:gd name="connsiteX3" fmla="*/ 0 w 8505825"/>
              <a:gd name="connsiteY3" fmla="*/ 6858000 h 6858000"/>
              <a:gd name="connsiteX4" fmla="*/ 0 w 8505825"/>
              <a:gd name="connsiteY4" fmla="*/ 6837396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5825" h="6858000">
                <a:moveTo>
                  <a:pt x="1701752" y="0"/>
                </a:moveTo>
                <a:lnTo>
                  <a:pt x="8505825" y="0"/>
                </a:lnTo>
                <a:lnTo>
                  <a:pt x="8505825" y="6858000"/>
                </a:lnTo>
                <a:lnTo>
                  <a:pt x="0" y="6858000"/>
                </a:lnTo>
                <a:lnTo>
                  <a:pt x="0" y="6837396"/>
                </a:lnTo>
                <a:close/>
              </a:path>
            </a:pathLst>
          </a:custGeom>
        </p:spPr>
        <p:txBody>
          <a:bodyPr wrap="square" anchor="ctr">
            <a:noAutofit/>
          </a:bodyPr>
          <a:lstStyle>
            <a:lvl1pPr marL="0" indent="0" algn="ctr">
              <a:buNone/>
              <a:defRPr/>
            </a:lvl1pPr>
          </a:lstStyle>
          <a:p>
            <a:endParaRPr lang="en-US" dirty="0"/>
          </a:p>
        </p:txBody>
      </p:sp>
      <p:cxnSp>
        <p:nvCxnSpPr>
          <p:cNvPr id="13" name="Straight Connector 12">
            <a:extLst>
              <a:ext uri="{FF2B5EF4-FFF2-40B4-BE49-F238E27FC236}">
                <a16:creationId xmlns:a16="http://schemas.microsoft.com/office/drawing/2014/main" id="{93C4921B-870F-DA4B-99FE-526B47FAF5FF}"/>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3C217E0E-2C1A-4D03-BC55-D7D6609B8121}"/>
              </a:ext>
            </a:extLst>
          </p:cNvPr>
          <p:cNvSpPr>
            <a:spLocks noGrp="1"/>
          </p:cNvSpPr>
          <p:nvPr>
            <p:ph type="title"/>
          </p:nvPr>
        </p:nvSpPr>
        <p:spPr>
          <a:xfrm>
            <a:off x="693683" y="879635"/>
            <a:ext cx="7659486" cy="1198178"/>
          </a:xfrm>
          <a:custGeom>
            <a:avLst/>
            <a:gdLst>
              <a:gd name="connsiteX0" fmla="*/ 0 w 7659486"/>
              <a:gd name="connsiteY0" fmla="*/ 0 h 1198178"/>
              <a:gd name="connsiteX1" fmla="*/ 7659486 w 7659486"/>
              <a:gd name="connsiteY1" fmla="*/ 0 h 1198178"/>
              <a:gd name="connsiteX2" fmla="*/ 7355455 w 7659486"/>
              <a:gd name="connsiteY2" fmla="*/ 1198178 h 1198178"/>
              <a:gd name="connsiteX3" fmla="*/ 0 w 7659486"/>
              <a:gd name="connsiteY3" fmla="*/ 1198178 h 1198178"/>
            </a:gdLst>
            <a:ahLst/>
            <a:cxnLst>
              <a:cxn ang="0">
                <a:pos x="connsiteX0" y="connsiteY0"/>
              </a:cxn>
              <a:cxn ang="0">
                <a:pos x="connsiteX1" y="connsiteY1"/>
              </a:cxn>
              <a:cxn ang="0">
                <a:pos x="connsiteX2" y="connsiteY2"/>
              </a:cxn>
              <a:cxn ang="0">
                <a:pos x="connsiteX3" y="connsiteY3"/>
              </a:cxn>
            </a:cxnLst>
            <a:rect l="l" t="t" r="r" b="b"/>
            <a:pathLst>
              <a:path w="7659486" h="1198178">
                <a:moveTo>
                  <a:pt x="0" y="0"/>
                </a:moveTo>
                <a:lnTo>
                  <a:pt x="7659486" y="0"/>
                </a:lnTo>
                <a:lnTo>
                  <a:pt x="7355455" y="1198178"/>
                </a:lnTo>
                <a:lnTo>
                  <a:pt x="0" y="1198178"/>
                </a:lnTo>
                <a:close/>
              </a:path>
            </a:pathLst>
          </a:custGeom>
          <a:solidFill>
            <a:schemeClr val="accent2"/>
          </a:solidFill>
        </p:spPr>
        <p:txBody>
          <a:bodyPr wrap="square" lIns="320040">
            <a:noAutofit/>
          </a:bodyPr>
          <a:lstStyle>
            <a:lvl1pPr>
              <a:defRPr sz="4000" cap="all" spc="30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916016" y="2551819"/>
            <a:ext cx="2952599" cy="1781642"/>
          </a:xfrm>
        </p:spPr>
        <p:txBody>
          <a:bodyPr>
            <a:normAutofit/>
          </a:bodyPr>
          <a:lstStyle>
            <a:lvl1pPr marL="0" indent="0" algn="l">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642D6D4-2980-4539-861D-C5AB35191834}" type="datetime1">
              <a:rPr lang="en-US" smtClean="0"/>
              <a:t>4/20/2024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6B46AC40-4848-C146-B8DE-C805F662DCA5}"/>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09666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lvl1pPr>
          </a:lstStyle>
          <a:p>
            <a:fld id="{7F8D6AE6-5560-4C47-974F-51A82A9CC533}" type="datetime1">
              <a:rPr lang="en-US" smtClean="0"/>
              <a:t>4/20/2024</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a:xfrm>
            <a:off x="4053114" y="6356350"/>
            <a:ext cx="2188029" cy="365125"/>
          </a:xfrm>
        </p:spPr>
        <p:txBody>
          <a:bodyPr/>
          <a:lstStyle>
            <a:lvl1pPr algn="r">
              <a:defRPr sz="1000"/>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solidFill>
                  <a:schemeClr val="bg1"/>
                </a:solidFill>
              </a:defRPr>
            </a:lvl1pPr>
          </a:lstStyle>
          <a:p>
            <a:fld id="{294A09A9-5501-47C1-A89A-A340965A2BE2}" type="slidenum">
              <a:rPr lang="en-US" smtClean="0"/>
              <a:pPr/>
              <a:t>‹#›</a:t>
            </a:fld>
            <a:endParaRPr lang="en-US" dirty="0"/>
          </a:p>
        </p:txBody>
      </p:sp>
      <p:cxnSp>
        <p:nvCxnSpPr>
          <p:cNvPr id="8" name="Straight Connector 7">
            <a:extLst>
              <a:ext uri="{FF2B5EF4-FFF2-40B4-BE49-F238E27FC236}">
                <a16:creationId xmlns:a16="http://schemas.microsoft.com/office/drawing/2014/main" id="{59FE6242-19BA-2847-9959-30D6F0E27035}"/>
              </a:ext>
            </a:extLst>
          </p:cNvPr>
          <p:cNvCxnSpPr/>
          <p:nvPr userDrawn="1"/>
        </p:nvCxnSpPr>
        <p:spPr>
          <a:xfrm flipH="1">
            <a:off x="633306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715A3155-E4BF-478C-8D90-C66F5EB27439}"/>
              </a:ext>
            </a:extLst>
          </p:cNvPr>
          <p:cNvSpPr>
            <a:spLocks noGrp="1"/>
          </p:cNvSpPr>
          <p:nvPr>
            <p:ph type="ctrTitle"/>
          </p:nvPr>
        </p:nvSpPr>
        <p:spPr>
          <a:xfrm>
            <a:off x="693683" y="879636"/>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lnSpc>
                <a:spcPct val="100000"/>
              </a:lnSpc>
              <a:defRPr sz="4000" cap="all" spc="300" baseline="0">
                <a:solidFill>
                  <a:schemeClr val="bg1"/>
                </a:solidFill>
                <a:latin typeface="Bahnschrift" panose="020B0502040204020203" pitchFamily="34" charset="0"/>
              </a:defRPr>
            </a:lvl1pPr>
          </a:lstStyle>
          <a:p>
            <a:r>
              <a:rPr lang="en-US" dirty="0"/>
              <a:t>Click to edit Master title style</a:t>
            </a:r>
          </a:p>
        </p:txBody>
      </p:sp>
      <p:sp>
        <p:nvSpPr>
          <p:cNvPr id="10" name="Subtitle 2">
            <a:extLst>
              <a:ext uri="{FF2B5EF4-FFF2-40B4-BE49-F238E27FC236}">
                <a16:creationId xmlns:a16="http://schemas.microsoft.com/office/drawing/2014/main" id="{EDF23CDC-9A9D-5247-AD71-0A10D94BDCBE}"/>
              </a:ext>
            </a:extLst>
          </p:cNvPr>
          <p:cNvSpPr>
            <a:spLocks noGrp="1"/>
          </p:cNvSpPr>
          <p:nvPr>
            <p:ph type="subTitle" idx="1"/>
          </p:nvPr>
        </p:nvSpPr>
        <p:spPr>
          <a:xfrm>
            <a:off x="916016" y="2551819"/>
            <a:ext cx="4413068" cy="3539265"/>
          </a:xfrm>
        </p:spPr>
        <p:txBody>
          <a:bodyPr>
            <a:normAutofit/>
          </a:bodyPr>
          <a:lstStyle>
            <a:lvl1pPr marL="342900" indent="-342900" algn="l">
              <a:lnSpc>
                <a:spcPct val="100000"/>
              </a:lnSpc>
              <a:buFont typeface="Arial" panose="020B0604020202020204" pitchFamily="34" charset="0"/>
              <a:buChar char="•"/>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7" name="Picture Placeholder 26">
            <a:extLst>
              <a:ext uri="{FF2B5EF4-FFF2-40B4-BE49-F238E27FC236}">
                <a16:creationId xmlns:a16="http://schemas.microsoft.com/office/drawing/2014/main" id="{0DA38E85-9448-450D-A4ED-FFA79C7100D6}"/>
              </a:ext>
            </a:extLst>
          </p:cNvPr>
          <p:cNvSpPr>
            <a:spLocks noGrp="1"/>
          </p:cNvSpPr>
          <p:nvPr>
            <p:ph type="pic" sz="quarter" idx="14"/>
          </p:nvPr>
        </p:nvSpPr>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txBody>
          <a:bodyPr wrap="square" anchor="ctr">
            <a:noAutofit/>
          </a:bodyPr>
          <a:lstStyle>
            <a:lvl1pPr marL="0" indent="0" algn="ctr">
              <a:buNone/>
              <a:defRPr/>
            </a:lvl1pPr>
          </a:lstStyle>
          <a:p>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72571D-58D5-4367-9E7E-94A5A5D795B8}"/>
              </a:ext>
            </a:extLst>
          </p:cNvPr>
          <p:cNvSpPr/>
          <p:nvPr userDrawn="1"/>
        </p:nvSpPr>
        <p:spPr>
          <a:xfrm>
            <a:off x="693682" y="2286000"/>
            <a:ext cx="11498318" cy="341630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Picture Placeholder 20">
            <a:extLst>
              <a:ext uri="{FF2B5EF4-FFF2-40B4-BE49-F238E27FC236}">
                <a16:creationId xmlns:a16="http://schemas.microsoft.com/office/drawing/2014/main" id="{ACD184E7-842E-4CDA-8022-CFE5CEA0DBE9}"/>
              </a:ext>
            </a:extLst>
          </p:cNvPr>
          <p:cNvSpPr>
            <a:spLocks noGrp="1"/>
          </p:cNvSpPr>
          <p:nvPr>
            <p:ph type="pic" sz="quarter" idx="16"/>
          </p:nvPr>
        </p:nvSpPr>
        <p:spPr>
          <a:xfrm>
            <a:off x="0" y="0"/>
            <a:ext cx="8534400" cy="6858000"/>
          </a:xfrm>
          <a:custGeom>
            <a:avLst/>
            <a:gdLst>
              <a:gd name="connsiteX0" fmla="*/ 0 w 8534400"/>
              <a:gd name="connsiteY0" fmla="*/ 0 h 6858000"/>
              <a:gd name="connsiteX1" fmla="*/ 6827520 w 8534400"/>
              <a:gd name="connsiteY1" fmla="*/ 0 h 6858000"/>
              <a:gd name="connsiteX2" fmla="*/ 7396480 w 8534400"/>
              <a:gd name="connsiteY2" fmla="*/ 2286000 h 6858000"/>
              <a:gd name="connsiteX3" fmla="*/ 693682 w 8534400"/>
              <a:gd name="connsiteY3" fmla="*/ 2286000 h 6858000"/>
              <a:gd name="connsiteX4" fmla="*/ 693682 w 8534400"/>
              <a:gd name="connsiteY4" fmla="*/ 5702300 h 6858000"/>
              <a:gd name="connsiteX5" fmla="*/ 8246759 w 8534400"/>
              <a:gd name="connsiteY5" fmla="*/ 5702300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396480" y="2286000"/>
                </a:lnTo>
                <a:lnTo>
                  <a:pt x="693682" y="2286000"/>
                </a:lnTo>
                <a:lnTo>
                  <a:pt x="693682" y="5702300"/>
                </a:lnTo>
                <a:lnTo>
                  <a:pt x="8246759" y="5702300"/>
                </a:lnTo>
                <a:lnTo>
                  <a:pt x="8534400" y="6858000"/>
                </a:lnTo>
                <a:lnTo>
                  <a:pt x="0" y="6858000"/>
                </a:lnTo>
                <a:close/>
              </a:path>
            </a:pathLst>
          </a:custGeom>
        </p:spPr>
        <p:txBody>
          <a:bodyPr wrap="square">
            <a:noAutofit/>
          </a:bodyPr>
          <a:lstStyle/>
          <a:p>
            <a:endParaRPr lang="en-US" dirty="0"/>
          </a:p>
        </p:txBody>
      </p:sp>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solidFill>
                  <a:schemeClr val="bg1"/>
                </a:solidFill>
              </a:defRPr>
            </a:lvl1pPr>
          </a:lstStyle>
          <a:p>
            <a:fld id="{9F078ECC-9F72-4C84-9F40-DBB817ADBDF0}" type="datetime1">
              <a:rPr lang="en-US" smtClean="0"/>
              <a:t>4/20/2024</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lvl1pPr>
              <a:defRPr sz="1000">
                <a:solidFill>
                  <a:schemeClr val="bg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3" name="Text Placeholder 2">
            <a:extLst>
              <a:ext uri="{FF2B5EF4-FFF2-40B4-BE49-F238E27FC236}">
                <a16:creationId xmlns:a16="http://schemas.microsoft.com/office/drawing/2014/main" id="{6CC650A3-C37B-8949-AAFB-1CA610A432AE}"/>
              </a:ext>
            </a:extLst>
          </p:cNvPr>
          <p:cNvSpPr>
            <a:spLocks noGrp="1"/>
          </p:cNvSpPr>
          <p:nvPr>
            <p:ph type="body" sz="quarter" idx="13"/>
          </p:nvPr>
        </p:nvSpPr>
        <p:spPr>
          <a:xfrm>
            <a:off x="4661069"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dirty="0"/>
              <a:t>Click to edit Master text styles</a:t>
            </a:r>
          </a:p>
          <a:p>
            <a:pPr lvl="1"/>
            <a:r>
              <a:rPr lang="en-US" dirty="0"/>
              <a:t>Second level</a:t>
            </a:r>
          </a:p>
        </p:txBody>
      </p:sp>
      <p:sp>
        <p:nvSpPr>
          <p:cNvPr id="14" name="Text Placeholder 2">
            <a:extLst>
              <a:ext uri="{FF2B5EF4-FFF2-40B4-BE49-F238E27FC236}">
                <a16:creationId xmlns:a16="http://schemas.microsoft.com/office/drawing/2014/main" id="{6823CE96-7B45-0E4E-8DD2-AAE6F7DB97C9}"/>
              </a:ext>
            </a:extLst>
          </p:cNvPr>
          <p:cNvSpPr>
            <a:spLocks noGrp="1"/>
          </p:cNvSpPr>
          <p:nvPr>
            <p:ph type="body" sz="quarter" idx="14"/>
          </p:nvPr>
        </p:nvSpPr>
        <p:spPr>
          <a:xfrm>
            <a:off x="81151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dirty="0"/>
              <a:t>Click to edit Master text styles</a:t>
            </a:r>
          </a:p>
          <a:p>
            <a:pPr lvl="1"/>
            <a:r>
              <a:rPr lang="en-US" dirty="0"/>
              <a:t>Second level</a:t>
            </a:r>
          </a:p>
        </p:txBody>
      </p:sp>
      <p:sp>
        <p:nvSpPr>
          <p:cNvPr id="15" name="Text Placeholder 2">
            <a:extLst>
              <a:ext uri="{FF2B5EF4-FFF2-40B4-BE49-F238E27FC236}">
                <a16:creationId xmlns:a16="http://schemas.microsoft.com/office/drawing/2014/main" id="{7F451F20-9248-594B-8CD5-3442A64513D8}"/>
              </a:ext>
            </a:extLst>
          </p:cNvPr>
          <p:cNvSpPr>
            <a:spLocks noGrp="1"/>
          </p:cNvSpPr>
          <p:nvPr>
            <p:ph type="body" sz="quarter" idx="15"/>
          </p:nvPr>
        </p:nvSpPr>
        <p:spPr>
          <a:xfrm>
            <a:off x="12190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dirty="0"/>
              <a:t>Click to edit Master text styles</a:t>
            </a:r>
          </a:p>
          <a:p>
            <a:pPr lvl="1"/>
            <a:r>
              <a:rPr lang="en-US" dirty="0"/>
              <a:t>Second level</a:t>
            </a:r>
          </a:p>
        </p:txBody>
      </p:sp>
      <p:cxnSp>
        <p:nvCxnSpPr>
          <p:cNvPr id="18" name="Straight Connector 17">
            <a:extLst>
              <a:ext uri="{FF2B5EF4-FFF2-40B4-BE49-F238E27FC236}">
                <a16:creationId xmlns:a16="http://schemas.microsoft.com/office/drawing/2014/main" id="{92008AA3-BEDF-CE40-9D94-F5875454E799}"/>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9">
            <a:extLst>
              <a:ext uri="{FF2B5EF4-FFF2-40B4-BE49-F238E27FC236}">
                <a16:creationId xmlns:a16="http://schemas.microsoft.com/office/drawing/2014/main" id="{028065BE-52F2-4F89-82A3-E5DA80527B9C}"/>
              </a:ext>
            </a:extLst>
          </p:cNvPr>
          <p:cNvSpPr>
            <a:spLocks noGrp="1"/>
          </p:cNvSpPr>
          <p:nvPr>
            <p:ph type="ctrTitle"/>
          </p:nvPr>
        </p:nvSpPr>
        <p:spPr>
          <a:xfrm>
            <a:off x="693684" y="879636"/>
            <a:ext cx="6294727" cy="1206888"/>
          </a:xfrm>
          <a:custGeom>
            <a:avLst/>
            <a:gdLst>
              <a:gd name="connsiteX0" fmla="*/ 5986630 w 6294727"/>
              <a:gd name="connsiteY0" fmla="*/ 0 h 1206888"/>
              <a:gd name="connsiteX1" fmla="*/ 6294727 w 6294727"/>
              <a:gd name="connsiteY1" fmla="*/ 1206888 h 1206888"/>
              <a:gd name="connsiteX2" fmla="*/ 0 w 6294727"/>
              <a:gd name="connsiteY2" fmla="*/ 1206888 h 1206888"/>
              <a:gd name="connsiteX3" fmla="*/ 0 w 6294727"/>
              <a:gd name="connsiteY3" fmla="*/ 8709 h 1206888"/>
            </a:gdLst>
            <a:ahLst/>
            <a:cxnLst>
              <a:cxn ang="0">
                <a:pos x="connsiteX0" y="connsiteY0"/>
              </a:cxn>
              <a:cxn ang="0">
                <a:pos x="connsiteX1" y="connsiteY1"/>
              </a:cxn>
              <a:cxn ang="0">
                <a:pos x="connsiteX2" y="connsiteY2"/>
              </a:cxn>
              <a:cxn ang="0">
                <a:pos x="connsiteX3" y="connsiteY3"/>
              </a:cxn>
            </a:cxnLst>
            <a:rect l="l" t="t" r="r" b="b"/>
            <a:pathLst>
              <a:path w="6294727" h="1206888">
                <a:moveTo>
                  <a:pt x="5986630" y="0"/>
                </a:moveTo>
                <a:lnTo>
                  <a:pt x="6294727" y="1206888"/>
                </a:lnTo>
                <a:lnTo>
                  <a:pt x="0" y="1206888"/>
                </a:lnTo>
                <a:lnTo>
                  <a:pt x="0" y="8709"/>
                </a:lnTo>
                <a:close/>
              </a:path>
            </a:pathLst>
          </a:custGeom>
          <a:solidFill>
            <a:schemeClr val="accent2"/>
          </a:solidFill>
        </p:spPr>
        <p:txBody>
          <a:bodyPr wrap="square" anchor="ctr">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831027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943C0-A7A3-4C4C-BEB2-9176DE863005}"/>
              </a:ext>
            </a:extLst>
          </p:cNvPr>
          <p:cNvSpPr>
            <a:spLocks noGrp="1"/>
          </p:cNvSpPr>
          <p:nvPr>
            <p:ph type="pic" sz="quarter" idx="13"/>
          </p:nvPr>
        </p:nvSpPr>
        <p:spPr>
          <a:xfrm>
            <a:off x="3681047" y="0"/>
            <a:ext cx="8510952"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txBody>
          <a:bodyPr wrap="square" anchor="ctr">
            <a:noAutofit/>
          </a:bodyPr>
          <a:lstStyle>
            <a:lvl1pPr marL="0" indent="0" algn="ctr">
              <a:buNone/>
              <a:defRPr/>
            </a:lvl1pPr>
          </a:lstStyle>
          <a:p>
            <a:endParaRPr lang="en-US" dirty="0"/>
          </a:p>
        </p:txBody>
      </p:sp>
      <p:cxnSp>
        <p:nvCxnSpPr>
          <p:cNvPr id="4" name="Straight Connector 3">
            <a:extLst>
              <a:ext uri="{FF2B5EF4-FFF2-40B4-BE49-F238E27FC236}">
                <a16:creationId xmlns:a16="http://schemas.microsoft.com/office/drawing/2014/main" id="{104F3C93-C085-8A47-9A2A-6AD3F3D69F4E}"/>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941283B3-F5BE-4FDF-829D-D1BE17F71653}"/>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320040" anchor="ctr">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916016" y="2551819"/>
            <a:ext cx="2952599" cy="3539265"/>
          </a:xfrm>
        </p:spPr>
        <p:txBody>
          <a:bodyPr>
            <a:normAutofit/>
          </a:bodyPr>
          <a:lstStyle>
            <a:lvl1pPr marL="0" indent="0" algn="l">
              <a:lnSpc>
                <a:spcPct val="100000"/>
              </a:lnSpc>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lvl1pPr>
          </a:lstStyle>
          <a:p>
            <a:fld id="{BECDB002-086C-4FC2-9108-C394C3B829E3}" type="datetime1">
              <a:rPr lang="en-US" smtClean="0"/>
              <a:t>4/20/2024</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D6AC9F3-6F32-409B-A3B1-EEF36BA06678}"/>
              </a:ext>
            </a:extLst>
          </p:cNvPr>
          <p:cNvSpPr>
            <a:spLocks noGrp="1"/>
          </p:cNvSpPr>
          <p:nvPr>
            <p:ph type="pic" sz="quarter" idx="13"/>
          </p:nvPr>
        </p:nvSpPr>
        <p:spPr>
          <a:xfrm>
            <a:off x="0" y="0"/>
            <a:ext cx="8534400" cy="6858000"/>
          </a:xfrm>
          <a:custGeom>
            <a:avLst/>
            <a:gdLst>
              <a:gd name="connsiteX0" fmla="*/ 0 w 8534400"/>
              <a:gd name="connsiteY0" fmla="*/ 0 h 6858000"/>
              <a:gd name="connsiteX1" fmla="*/ 6827520 w 8534400"/>
              <a:gd name="connsiteY1" fmla="*/ 0 h 6858000"/>
              <a:gd name="connsiteX2" fmla="*/ 7070048 w 8534400"/>
              <a:gd name="connsiteY2" fmla="*/ 974442 h 6858000"/>
              <a:gd name="connsiteX3" fmla="*/ 5680814 w 8534400"/>
              <a:gd name="connsiteY3" fmla="*/ 974442 h 6858000"/>
              <a:gd name="connsiteX4" fmla="*/ 5680814 w 8534400"/>
              <a:gd name="connsiteY4" fmla="*/ 5758652 h 6858000"/>
              <a:gd name="connsiteX5" fmla="*/ 8260785 w 8534400"/>
              <a:gd name="connsiteY5" fmla="*/ 5758652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070048" y="974442"/>
                </a:lnTo>
                <a:lnTo>
                  <a:pt x="5680814" y="974442"/>
                </a:lnTo>
                <a:lnTo>
                  <a:pt x="5680814" y="5758652"/>
                </a:lnTo>
                <a:lnTo>
                  <a:pt x="8260785" y="5758652"/>
                </a:lnTo>
                <a:lnTo>
                  <a:pt x="8534400" y="6858000"/>
                </a:lnTo>
                <a:lnTo>
                  <a:pt x="0" y="6858000"/>
                </a:lnTo>
                <a:close/>
              </a:path>
            </a:pathLst>
          </a:custGeom>
        </p:spPr>
        <p:txBody>
          <a:bodyPr wrap="square" anchor="ctr">
            <a:noAutofit/>
          </a:bodyPr>
          <a:lstStyle>
            <a:lvl1pPr marL="0" indent="0" algn="ctr">
              <a:buNone/>
              <a:defRPr/>
            </a:lvl1pPr>
          </a:lstStyle>
          <a:p>
            <a:endParaRPr lang="en-US" dirty="0"/>
          </a:p>
        </p:txBody>
      </p:sp>
      <p:sp>
        <p:nvSpPr>
          <p:cNvPr id="20" name="Rectangle 19">
            <a:extLst>
              <a:ext uri="{FF2B5EF4-FFF2-40B4-BE49-F238E27FC236}">
                <a16:creationId xmlns:a16="http://schemas.microsoft.com/office/drawing/2014/main" id="{E26FF020-BB93-4C6C-B3ED-8326D424097A}"/>
              </a:ext>
            </a:extLst>
          </p:cNvPr>
          <p:cNvSpPr/>
          <p:nvPr userDrawn="1"/>
        </p:nvSpPr>
        <p:spPr>
          <a:xfrm>
            <a:off x="5680814" y="974442"/>
            <a:ext cx="5228191" cy="478421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1">
            <a:extLst>
              <a:ext uri="{FF2B5EF4-FFF2-40B4-BE49-F238E27FC236}">
                <a16:creationId xmlns:a16="http://schemas.microsoft.com/office/drawing/2014/main" id="{5942173C-2B01-804E-85FB-4D68140D4E1A}"/>
              </a:ext>
            </a:extLst>
          </p:cNvPr>
          <p:cNvSpPr>
            <a:spLocks noGrp="1"/>
          </p:cNvSpPr>
          <p:nvPr>
            <p:ph type="ctrTitle"/>
          </p:nvPr>
        </p:nvSpPr>
        <p:spPr>
          <a:xfrm>
            <a:off x="6096000" y="1106424"/>
            <a:ext cx="4446062" cy="916644"/>
          </a:xfrm>
        </p:spPr>
        <p:txBody>
          <a:bodyPr anchor="b">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6096000" y="2075245"/>
            <a:ext cx="4446062" cy="3295405"/>
          </a:xfrm>
        </p:spPr>
        <p:txBody>
          <a:bodyPr>
            <a:normAutofit/>
          </a:bodyPr>
          <a:lstStyle>
            <a:lvl1pPr marL="0" indent="0" algn="l">
              <a:lnSpc>
                <a:spcPct val="125000"/>
              </a:lnSpc>
              <a:buNone/>
              <a:defRPr sz="1800" spc="140" baseline="0">
                <a:solidFill>
                  <a:schemeClr val="bg1"/>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4" name="Straight Connector 3">
            <a:extLst>
              <a:ext uri="{FF2B5EF4-FFF2-40B4-BE49-F238E27FC236}">
                <a16:creationId xmlns:a16="http://schemas.microsoft.com/office/drawing/2014/main" id="{104F3C93-C085-8A47-9A2A-6AD3F3D69F4E}"/>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solidFill>
                  <a:schemeClr val="bg1"/>
                </a:solidFill>
              </a:defRPr>
            </a:lvl1pPr>
          </a:lstStyle>
          <a:p>
            <a:fld id="{61BCCE59-728A-49EC-8DAF-0FAF9EBD41DD}" type="datetime1">
              <a:rPr lang="en-US" smtClean="0"/>
              <a:t>4/20/2024</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tx2">
                    <a:lumMod val="60000"/>
                    <a:lumOff val="40000"/>
                  </a:schemeClr>
                </a:solidFill>
              </a:defRPr>
            </a:lvl1pPr>
          </a:lstStyle>
          <a:p>
            <a:fld id="{294A09A9-5501-47C1-A89A-A340965A2BE2}" type="slidenum">
              <a:rPr lang="en-US" smtClean="0"/>
              <a:pPr/>
              <a:t>‹#›</a:t>
            </a:fld>
            <a:endParaRPr lang="en-US" dirty="0"/>
          </a:p>
        </p:txBody>
      </p:sp>
      <p:sp>
        <p:nvSpPr>
          <p:cNvPr id="3" name="Rectangle 2">
            <a:extLst>
              <a:ext uri="{FF2B5EF4-FFF2-40B4-BE49-F238E27FC236}">
                <a16:creationId xmlns:a16="http://schemas.microsoft.com/office/drawing/2014/main" id="{7C00B690-D495-014F-8F60-C8152AD122A2}"/>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D3DB60-9D00-2B4C-A1B6-A76F20998922}"/>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4B7F1F1-6439-8D45-8BCD-B68DB64CEDC1}"/>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B870777-57CE-7A40-BCBA-E189F67DF446}"/>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A332DFE-5DF9-9744-86D5-7CE052E088CE}"/>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8699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69568F-F17C-4C3C-9A6F-ED292B601115}"/>
              </a:ext>
            </a:extLst>
          </p:cNvPr>
          <p:cNvSpPr/>
          <p:nvPr userDrawn="1"/>
        </p:nvSpPr>
        <p:spPr>
          <a:xfrm>
            <a:off x="2043953" y="2205318"/>
            <a:ext cx="8104094" cy="231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5">
            <a:extLst>
              <a:ext uri="{FF2B5EF4-FFF2-40B4-BE49-F238E27FC236}">
                <a16:creationId xmlns:a16="http://schemas.microsoft.com/office/drawing/2014/main" id="{22459DEE-E152-47DA-8D52-C9681014BC8E}"/>
              </a:ext>
            </a:extLst>
          </p:cNvPr>
          <p:cNvSpPr>
            <a:spLocks noGrp="1"/>
          </p:cNvSpPr>
          <p:nvPr>
            <p:ph type="pic" sz="quarter" idx="10"/>
          </p:nvPr>
        </p:nvSpPr>
        <p:spPr>
          <a:xfrm>
            <a:off x="0" y="0"/>
            <a:ext cx="12192000" cy="6858000"/>
          </a:xfrm>
          <a:custGeom>
            <a:avLst/>
            <a:gdLst>
              <a:gd name="connsiteX0" fmla="*/ 2043953 w 12192000"/>
              <a:gd name="connsiteY0" fmla="*/ 2205318 h 6858000"/>
              <a:gd name="connsiteX1" fmla="*/ 2043953 w 12192000"/>
              <a:gd name="connsiteY1" fmla="*/ 4518212 h 6858000"/>
              <a:gd name="connsiteX2" fmla="*/ 10148047 w 12192000"/>
              <a:gd name="connsiteY2" fmla="*/ 4518212 h 6858000"/>
              <a:gd name="connsiteX3" fmla="*/ 10148047 w 12192000"/>
              <a:gd name="connsiteY3" fmla="*/ 2205318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2043953" y="2205318"/>
                </a:moveTo>
                <a:lnTo>
                  <a:pt x="2043953" y="4518212"/>
                </a:lnTo>
                <a:lnTo>
                  <a:pt x="10148047" y="4518212"/>
                </a:lnTo>
                <a:lnTo>
                  <a:pt x="10148047" y="2205318"/>
                </a:lnTo>
                <a:close/>
                <a:moveTo>
                  <a:pt x="0" y="0"/>
                </a:moveTo>
                <a:lnTo>
                  <a:pt x="12192000" y="0"/>
                </a:lnTo>
                <a:lnTo>
                  <a:pt x="12192000" y="6858000"/>
                </a:lnTo>
                <a:lnTo>
                  <a:pt x="0" y="6858000"/>
                </a:lnTo>
                <a:close/>
              </a:path>
            </a:pathLst>
          </a:custGeom>
        </p:spPr>
        <p:txBody>
          <a:bodyPr wrap="square">
            <a:noAutofit/>
          </a:bodyPr>
          <a:lstStyle/>
          <a:p>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432050" y="2665037"/>
            <a:ext cx="7327900" cy="902916"/>
          </a:xfrm>
        </p:spPr>
        <p:txBody>
          <a:bodyPr anchor="ctr">
            <a:normAutofit/>
          </a:bodyPr>
          <a:lstStyle>
            <a:lvl1pPr algn="ctr">
              <a:defRPr sz="4000" spc="300">
                <a:solidFill>
                  <a:schemeClr val="bg1"/>
                </a:solidFill>
                <a:latin typeface="Bahnschrift" panose="020B050204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3597462" y="3567953"/>
            <a:ext cx="4997076" cy="610066"/>
          </a:xfrm>
        </p:spPr>
        <p:txBody>
          <a:bodyPr>
            <a:normAutofit/>
          </a:bodyPr>
          <a:lstStyle>
            <a:lvl1pPr marL="0" indent="0" algn="ctr">
              <a:buNone/>
              <a:defRPr sz="2000" spc="300">
                <a:solidFill>
                  <a:schemeClr val="bg1"/>
                </a:solidFill>
                <a:latin typeface="Tw Cen MT" panose="020B06020201040206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7B56D85B-EB43-4988-9D07-7393356AD4A1}" type="datetime1">
              <a:rPr lang="en-US" smtClean="0"/>
              <a:t>4/20/2024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6" name="Rectangle 5">
            <a:extLst>
              <a:ext uri="{FF2B5EF4-FFF2-40B4-BE49-F238E27FC236}">
                <a16:creationId xmlns:a16="http://schemas.microsoft.com/office/drawing/2014/main" id="{A8582161-389A-C649-9A2B-A16F489BB170}"/>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F7AA420-2BBF-AF48-8EF7-EF3CC47451FA}"/>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0EDE653-D0BD-314F-B7B9-FD426A4C487F}"/>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6C43E8D-A8CD-974D-B3E2-5B4500E55B0A}"/>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9A540AC-3D9F-5A42-BE59-E7EC044230B4}"/>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94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B2AF213A-60C6-4671-9B4D-63024EC3B303}" type="datetime1">
              <a:rPr lang="en-US" smtClean="0"/>
              <a:t>4/20/2024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B329649E-3847-4CC6-A84D-56DE76BD193D}"/>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
        <p:nvSpPr>
          <p:cNvPr id="6" name="Content Placeholder 5">
            <a:extLst>
              <a:ext uri="{FF2B5EF4-FFF2-40B4-BE49-F238E27FC236}">
                <a16:creationId xmlns:a16="http://schemas.microsoft.com/office/drawing/2014/main" id="{84E120DB-DDEC-4DDF-8FB4-5C52F8078B86}"/>
              </a:ext>
            </a:extLst>
          </p:cNvPr>
          <p:cNvSpPr>
            <a:spLocks noGrp="1"/>
          </p:cNvSpPr>
          <p:nvPr>
            <p:ph sz="quarter" idx="13"/>
          </p:nvPr>
        </p:nvSpPr>
        <p:spPr>
          <a:xfrm>
            <a:off x="693738" y="2705425"/>
            <a:ext cx="10745787" cy="3273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55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921764" y="2145265"/>
            <a:ext cx="8348472" cy="2363568"/>
          </a:xfrm>
          <a:noFill/>
        </p:spPr>
        <p:txBody>
          <a:bodyPr>
            <a:normAutofit/>
          </a:bodyPr>
          <a:lstStyle>
            <a:lvl1pPr algn="ctr">
              <a:defRPr sz="4000" spc="140" baseline="0">
                <a:solidFill>
                  <a:schemeClr val="tx2"/>
                </a:solidFill>
                <a:latin typeface="Tw Cen MT" panose="020B0602020104020603" pitchFamily="34" charset="77"/>
              </a:defRPr>
            </a:lvl1pPr>
          </a:lstStyle>
          <a:p>
            <a:r>
              <a:rPr lang="en-US" dirty="0"/>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B992E9E-19F7-4539-B679-CA95C06DC4B8}" type="datetime1">
              <a:rPr lang="en-US" smtClean="0"/>
              <a:t>4/20/2024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0B51AFA9-C4C0-D44A-BE1A-30964CBCFE37}"/>
              </a:ext>
            </a:extLst>
          </p:cNvPr>
          <p:cNvSpPr txBox="1">
            <a:spLocks/>
          </p:cNvSpPr>
          <p:nvPr userDrawn="1"/>
        </p:nvSpPr>
        <p:spPr>
          <a:xfrm>
            <a:off x="970130" y="1879594"/>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3" name="Title 1">
            <a:extLst>
              <a:ext uri="{FF2B5EF4-FFF2-40B4-BE49-F238E27FC236}">
                <a16:creationId xmlns:a16="http://schemas.microsoft.com/office/drawing/2014/main" id="{2E169998-8E4C-AC45-9496-F3E1D40DD604}"/>
              </a:ext>
            </a:extLst>
          </p:cNvPr>
          <p:cNvSpPr txBox="1">
            <a:spLocks/>
          </p:cNvSpPr>
          <p:nvPr userDrawn="1"/>
        </p:nvSpPr>
        <p:spPr>
          <a:xfrm>
            <a:off x="10408852" y="4443180"/>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5" name="Text Placeholder 14">
            <a:extLst>
              <a:ext uri="{FF2B5EF4-FFF2-40B4-BE49-F238E27FC236}">
                <a16:creationId xmlns:a16="http://schemas.microsoft.com/office/drawing/2014/main" id="{F3F62FE2-8018-8846-A38A-108C9B02DF17}"/>
              </a:ext>
            </a:extLst>
          </p:cNvPr>
          <p:cNvSpPr>
            <a:spLocks noGrp="1"/>
          </p:cNvSpPr>
          <p:nvPr>
            <p:ph type="body" sz="quarter" idx="13"/>
          </p:nvPr>
        </p:nvSpPr>
        <p:spPr>
          <a:xfrm>
            <a:off x="6662738" y="4526051"/>
            <a:ext cx="3727450" cy="515938"/>
          </a:xfrm>
          <a:noFill/>
        </p:spPr>
        <p:txBody>
          <a:bodyPr>
            <a:noAutofit/>
          </a:bodyPr>
          <a:lstStyle>
            <a:lvl1pPr marL="0" indent="0" algn="r">
              <a:buNone/>
              <a:defRPr sz="2000" spc="140" baseline="0">
                <a:solidFill>
                  <a:schemeClr val="tx2"/>
                </a:solidFill>
                <a:latin typeface="Tw Cen MT" panose="020B0602020104020603" pitchFamily="34" charset="77"/>
              </a:defRPr>
            </a:lvl1pPr>
            <a:lvl2pPr marL="457200" indent="0" algn="r">
              <a:buNone/>
              <a:defRPr sz="1800">
                <a:solidFill>
                  <a:schemeClr val="tx2"/>
                </a:solidFill>
                <a:latin typeface="Tw Cen MT" panose="020B0602020104020603" pitchFamily="34" charset="77"/>
              </a:defRPr>
            </a:lvl2pPr>
            <a:lvl3pPr marL="914400" indent="0" algn="r">
              <a:buNone/>
              <a:defRPr sz="1600">
                <a:solidFill>
                  <a:schemeClr val="tx2"/>
                </a:solidFill>
                <a:latin typeface="Tw Cen MT" panose="020B0602020104020603" pitchFamily="34" charset="77"/>
              </a:defRPr>
            </a:lvl3pPr>
            <a:lvl4pPr marL="1371600" indent="0" algn="r">
              <a:buNone/>
              <a:defRPr sz="1400">
                <a:solidFill>
                  <a:schemeClr val="tx2"/>
                </a:solidFill>
                <a:latin typeface="Tw Cen MT" panose="020B0602020104020603" pitchFamily="34" charset="77"/>
              </a:defRPr>
            </a:lvl4pPr>
            <a:lvl5pPr marL="1828800" indent="0" algn="r">
              <a:buNone/>
              <a:defRPr sz="1400">
                <a:solidFill>
                  <a:schemeClr val="tx2"/>
                </a:solidFill>
                <a:latin typeface="Tw Cen MT" panose="020B0602020104020603" pitchFamily="34" charset="77"/>
              </a:defRPr>
            </a:lvl5pPr>
          </a:lstStyle>
          <a:p>
            <a:pPr lvl="0"/>
            <a:r>
              <a:rPr lang="en-US" dirty="0"/>
              <a:t>Click to edit Master text styles</a:t>
            </a:r>
          </a:p>
        </p:txBody>
      </p:sp>
    </p:spTree>
    <p:extLst>
      <p:ext uri="{BB962C8B-B14F-4D97-AF65-F5344CB8AC3E}">
        <p14:creationId xmlns:p14="http://schemas.microsoft.com/office/powerpoint/2010/main" val="159331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the Team 4">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D92330BE-AFF2-4F7C-AA06-D38DAED5E740}" type="datetime1">
              <a:rPr lang="en-US" smtClean="0"/>
              <a:t>4/20/2024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405063"/>
            <a:ext cx="946150" cy="944562"/>
          </a:xfrm>
        </p:spPr>
        <p:txBody>
          <a:bodyPr anchor="ctr">
            <a:normAutofit/>
          </a:bodyPr>
          <a:lstStyle>
            <a:lvl1pPr marL="0" indent="0" algn="ctr">
              <a:buNone/>
              <a:defRPr sz="1400"/>
            </a:lvl1pPr>
          </a:lstStyle>
          <a:p>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2200773"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2200773"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1" name="Picture Placeholder 16">
            <a:extLst>
              <a:ext uri="{FF2B5EF4-FFF2-40B4-BE49-F238E27FC236}">
                <a16:creationId xmlns:a16="http://schemas.microsoft.com/office/drawing/2014/main" id="{6D61AF1F-6298-744E-B9E2-999EED4A1EC8}"/>
              </a:ext>
            </a:extLst>
          </p:cNvPr>
          <p:cNvSpPr>
            <a:spLocks noGrp="1"/>
          </p:cNvSpPr>
          <p:nvPr>
            <p:ph type="pic" sz="quarter" idx="17"/>
          </p:nvPr>
        </p:nvSpPr>
        <p:spPr>
          <a:xfrm>
            <a:off x="1038044" y="4021592"/>
            <a:ext cx="946150" cy="944562"/>
          </a:xfrm>
        </p:spPr>
        <p:txBody>
          <a:bodyPr anchor="ctr">
            <a:normAutofit/>
          </a:bodyPr>
          <a:lstStyle>
            <a:lvl1pPr marL="0" indent="0" algn="ctr">
              <a:buNone/>
              <a:defRPr sz="1400"/>
            </a:lvl1pPr>
          </a:lstStyle>
          <a:p>
            <a:endParaRPr lang="en-US" dirty="0"/>
          </a:p>
        </p:txBody>
      </p:sp>
      <p:sp>
        <p:nvSpPr>
          <p:cNvPr id="22" name="Text Placeholder 18">
            <a:extLst>
              <a:ext uri="{FF2B5EF4-FFF2-40B4-BE49-F238E27FC236}">
                <a16:creationId xmlns:a16="http://schemas.microsoft.com/office/drawing/2014/main" id="{B409E4EC-6771-344F-AC49-F0493C4E505B}"/>
              </a:ext>
            </a:extLst>
          </p:cNvPr>
          <p:cNvSpPr>
            <a:spLocks noGrp="1"/>
          </p:cNvSpPr>
          <p:nvPr>
            <p:ph type="body" sz="quarter" idx="18" hasCustomPrompt="1"/>
          </p:nvPr>
        </p:nvSpPr>
        <p:spPr>
          <a:xfrm>
            <a:off x="2200773"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3" name="Text Placeholder 18">
            <a:extLst>
              <a:ext uri="{FF2B5EF4-FFF2-40B4-BE49-F238E27FC236}">
                <a16:creationId xmlns:a16="http://schemas.microsoft.com/office/drawing/2014/main" id="{22E21560-0E2C-7E48-882F-77B02B0CE34D}"/>
              </a:ext>
            </a:extLst>
          </p:cNvPr>
          <p:cNvSpPr>
            <a:spLocks noGrp="1"/>
          </p:cNvSpPr>
          <p:nvPr>
            <p:ph type="body" sz="quarter" idx="19"/>
          </p:nvPr>
        </p:nvSpPr>
        <p:spPr>
          <a:xfrm>
            <a:off x="2200773"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0" name="Picture Placeholder 16">
            <a:extLst>
              <a:ext uri="{FF2B5EF4-FFF2-40B4-BE49-F238E27FC236}">
                <a16:creationId xmlns:a16="http://schemas.microsoft.com/office/drawing/2014/main" id="{E38C0995-936E-464D-86FA-9C8847D9C4DB}"/>
              </a:ext>
            </a:extLst>
          </p:cNvPr>
          <p:cNvSpPr>
            <a:spLocks noGrp="1"/>
          </p:cNvSpPr>
          <p:nvPr>
            <p:ph type="pic" sz="quarter" idx="20"/>
          </p:nvPr>
        </p:nvSpPr>
        <p:spPr>
          <a:xfrm>
            <a:off x="5710265" y="2405063"/>
            <a:ext cx="946150" cy="944562"/>
          </a:xfrm>
        </p:spPr>
        <p:txBody>
          <a:bodyPr anchor="ctr">
            <a:normAutofit/>
          </a:bodyPr>
          <a:lstStyle>
            <a:lvl1pPr marL="0" indent="0" algn="ctr">
              <a:buNone/>
              <a:defRPr sz="1400"/>
            </a:lvl1pPr>
          </a:lstStyle>
          <a:p>
            <a:endParaRPr lang="en-US" dirty="0"/>
          </a:p>
        </p:txBody>
      </p:sp>
      <p:sp>
        <p:nvSpPr>
          <p:cNvPr id="31" name="Text Placeholder 18">
            <a:extLst>
              <a:ext uri="{FF2B5EF4-FFF2-40B4-BE49-F238E27FC236}">
                <a16:creationId xmlns:a16="http://schemas.microsoft.com/office/drawing/2014/main" id="{00F264F2-A8BF-BF4E-82E5-457A75FF385D}"/>
              </a:ext>
            </a:extLst>
          </p:cNvPr>
          <p:cNvSpPr>
            <a:spLocks noGrp="1"/>
          </p:cNvSpPr>
          <p:nvPr>
            <p:ph type="body" sz="quarter" idx="21" hasCustomPrompt="1"/>
          </p:nvPr>
        </p:nvSpPr>
        <p:spPr>
          <a:xfrm>
            <a:off x="6872994"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2" name="Text Placeholder 18">
            <a:extLst>
              <a:ext uri="{FF2B5EF4-FFF2-40B4-BE49-F238E27FC236}">
                <a16:creationId xmlns:a16="http://schemas.microsoft.com/office/drawing/2014/main" id="{C969F956-9E58-0C47-8A73-BA9372304267}"/>
              </a:ext>
            </a:extLst>
          </p:cNvPr>
          <p:cNvSpPr>
            <a:spLocks noGrp="1"/>
          </p:cNvSpPr>
          <p:nvPr>
            <p:ph type="body" sz="quarter" idx="22"/>
          </p:nvPr>
        </p:nvSpPr>
        <p:spPr>
          <a:xfrm>
            <a:off x="6872994"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3" name="Picture Placeholder 16">
            <a:extLst>
              <a:ext uri="{FF2B5EF4-FFF2-40B4-BE49-F238E27FC236}">
                <a16:creationId xmlns:a16="http://schemas.microsoft.com/office/drawing/2014/main" id="{3A0B62B7-7680-5D4B-BC6D-4FFA49561510}"/>
              </a:ext>
            </a:extLst>
          </p:cNvPr>
          <p:cNvSpPr>
            <a:spLocks noGrp="1"/>
          </p:cNvSpPr>
          <p:nvPr>
            <p:ph type="pic" sz="quarter" idx="23"/>
          </p:nvPr>
        </p:nvSpPr>
        <p:spPr>
          <a:xfrm>
            <a:off x="5710265" y="4021592"/>
            <a:ext cx="946150" cy="944562"/>
          </a:xfrm>
        </p:spPr>
        <p:txBody>
          <a:bodyPr anchor="ctr">
            <a:normAutofit/>
          </a:bodyPr>
          <a:lstStyle>
            <a:lvl1pPr marL="0" indent="0" algn="ctr">
              <a:buNone/>
              <a:defRPr sz="1400"/>
            </a:lvl1pPr>
          </a:lstStyle>
          <a:p>
            <a:endParaRPr lang="en-US" dirty="0"/>
          </a:p>
        </p:txBody>
      </p:sp>
      <p:sp>
        <p:nvSpPr>
          <p:cNvPr id="34" name="Text Placeholder 18">
            <a:extLst>
              <a:ext uri="{FF2B5EF4-FFF2-40B4-BE49-F238E27FC236}">
                <a16:creationId xmlns:a16="http://schemas.microsoft.com/office/drawing/2014/main" id="{6C664169-B5AF-FB46-AA38-C9DDC1EB8F74}"/>
              </a:ext>
            </a:extLst>
          </p:cNvPr>
          <p:cNvSpPr>
            <a:spLocks noGrp="1"/>
          </p:cNvSpPr>
          <p:nvPr>
            <p:ph type="body" sz="quarter" idx="24" hasCustomPrompt="1"/>
          </p:nvPr>
        </p:nvSpPr>
        <p:spPr>
          <a:xfrm>
            <a:off x="6872994"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5" name="Text Placeholder 18">
            <a:extLst>
              <a:ext uri="{FF2B5EF4-FFF2-40B4-BE49-F238E27FC236}">
                <a16:creationId xmlns:a16="http://schemas.microsoft.com/office/drawing/2014/main" id="{EB349D7E-9425-EA4B-906F-145652D00795}"/>
              </a:ext>
            </a:extLst>
          </p:cNvPr>
          <p:cNvSpPr>
            <a:spLocks noGrp="1"/>
          </p:cNvSpPr>
          <p:nvPr>
            <p:ph type="body" sz="quarter" idx="25"/>
          </p:nvPr>
        </p:nvSpPr>
        <p:spPr>
          <a:xfrm>
            <a:off x="6872994"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Title 1">
            <a:extLst>
              <a:ext uri="{FF2B5EF4-FFF2-40B4-BE49-F238E27FC236}">
                <a16:creationId xmlns:a16="http://schemas.microsoft.com/office/drawing/2014/main" id="{E6971742-A7E0-0D4A-AE6E-496FB9EC1BF1}"/>
              </a:ext>
            </a:extLst>
          </p:cNvPr>
          <p:cNvSpPr>
            <a:spLocks noGrp="1"/>
          </p:cNvSpPr>
          <p:nvPr>
            <p:ph type="ctrTitle"/>
          </p:nvPr>
        </p:nvSpPr>
        <p:spPr>
          <a:xfrm>
            <a:off x="916017" y="978408"/>
            <a:ext cx="8357616" cy="1088136"/>
          </a:xfrm>
        </p:spPr>
        <p:txBody>
          <a:bodyPr anchor="ctr">
            <a:norm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4171849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 8">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CFD56C52-75CF-437F-BF32-D1C513B0C7E0}" type="datetime1">
              <a:rPr lang="en-US" smtClean="0"/>
              <a:t>4/20/2024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159159"/>
            <a:ext cx="923886" cy="922335"/>
          </a:xfrm>
        </p:spPr>
        <p:txBody>
          <a:bodyPr>
            <a:noAutofit/>
          </a:bodyPr>
          <a:lstStyle/>
          <a:p>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1038044"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1038044"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4" name="Picture Placeholder 16">
            <a:extLst>
              <a:ext uri="{FF2B5EF4-FFF2-40B4-BE49-F238E27FC236}">
                <a16:creationId xmlns:a16="http://schemas.microsoft.com/office/drawing/2014/main" id="{6A88DE59-CC76-784E-91CC-86A873E12BB0}"/>
              </a:ext>
            </a:extLst>
          </p:cNvPr>
          <p:cNvSpPr>
            <a:spLocks noGrp="1"/>
          </p:cNvSpPr>
          <p:nvPr>
            <p:ph type="pic" sz="quarter" idx="17"/>
          </p:nvPr>
        </p:nvSpPr>
        <p:spPr>
          <a:xfrm>
            <a:off x="3719251" y="2159159"/>
            <a:ext cx="923886" cy="922335"/>
          </a:xfrm>
        </p:spPr>
        <p:txBody>
          <a:bodyPr>
            <a:noAutofit/>
          </a:bodyPr>
          <a:lstStyle/>
          <a:p>
            <a:endParaRPr lang="en-US" dirty="0"/>
          </a:p>
        </p:txBody>
      </p:sp>
      <p:sp>
        <p:nvSpPr>
          <p:cNvPr id="25" name="Text Placeholder 18">
            <a:extLst>
              <a:ext uri="{FF2B5EF4-FFF2-40B4-BE49-F238E27FC236}">
                <a16:creationId xmlns:a16="http://schemas.microsoft.com/office/drawing/2014/main" id="{EC7436AA-C631-914A-893C-01BFCB514469}"/>
              </a:ext>
            </a:extLst>
          </p:cNvPr>
          <p:cNvSpPr>
            <a:spLocks noGrp="1"/>
          </p:cNvSpPr>
          <p:nvPr>
            <p:ph type="body" sz="quarter" idx="18" hasCustomPrompt="1"/>
          </p:nvPr>
        </p:nvSpPr>
        <p:spPr>
          <a:xfrm>
            <a:off x="3719251"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6" name="Text Placeholder 18">
            <a:extLst>
              <a:ext uri="{FF2B5EF4-FFF2-40B4-BE49-F238E27FC236}">
                <a16:creationId xmlns:a16="http://schemas.microsoft.com/office/drawing/2014/main" id="{7D3267A9-41C6-6D41-B94A-AF3A0B8D3CC2}"/>
              </a:ext>
            </a:extLst>
          </p:cNvPr>
          <p:cNvSpPr>
            <a:spLocks noGrp="1"/>
          </p:cNvSpPr>
          <p:nvPr>
            <p:ph type="body" sz="quarter" idx="19"/>
          </p:nvPr>
        </p:nvSpPr>
        <p:spPr>
          <a:xfrm>
            <a:off x="3719251"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7" name="Picture Placeholder 16">
            <a:extLst>
              <a:ext uri="{FF2B5EF4-FFF2-40B4-BE49-F238E27FC236}">
                <a16:creationId xmlns:a16="http://schemas.microsoft.com/office/drawing/2014/main" id="{0CA14719-28D1-1245-82ED-C30AEA3FF510}"/>
              </a:ext>
            </a:extLst>
          </p:cNvPr>
          <p:cNvSpPr>
            <a:spLocks noGrp="1"/>
          </p:cNvSpPr>
          <p:nvPr>
            <p:ph type="pic" sz="quarter" idx="20"/>
          </p:nvPr>
        </p:nvSpPr>
        <p:spPr>
          <a:xfrm>
            <a:off x="6415955" y="2159159"/>
            <a:ext cx="923886" cy="922335"/>
          </a:xfrm>
        </p:spPr>
        <p:txBody>
          <a:bodyPr>
            <a:noAutofit/>
          </a:bodyPr>
          <a:lstStyle/>
          <a:p>
            <a:endParaRPr lang="en-US" dirty="0"/>
          </a:p>
        </p:txBody>
      </p:sp>
      <p:sp>
        <p:nvSpPr>
          <p:cNvPr id="28" name="Text Placeholder 18">
            <a:extLst>
              <a:ext uri="{FF2B5EF4-FFF2-40B4-BE49-F238E27FC236}">
                <a16:creationId xmlns:a16="http://schemas.microsoft.com/office/drawing/2014/main" id="{A0F20BEC-0D1F-424C-A708-3CD1B159CB9D}"/>
              </a:ext>
            </a:extLst>
          </p:cNvPr>
          <p:cNvSpPr>
            <a:spLocks noGrp="1"/>
          </p:cNvSpPr>
          <p:nvPr>
            <p:ph type="body" sz="quarter" idx="21" hasCustomPrompt="1"/>
          </p:nvPr>
        </p:nvSpPr>
        <p:spPr>
          <a:xfrm>
            <a:off x="6415955"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9" name="Text Placeholder 18">
            <a:extLst>
              <a:ext uri="{FF2B5EF4-FFF2-40B4-BE49-F238E27FC236}">
                <a16:creationId xmlns:a16="http://schemas.microsoft.com/office/drawing/2014/main" id="{1AF30013-E0ED-7F43-83DA-D58BF2C564E5}"/>
              </a:ext>
            </a:extLst>
          </p:cNvPr>
          <p:cNvSpPr>
            <a:spLocks noGrp="1"/>
          </p:cNvSpPr>
          <p:nvPr>
            <p:ph type="body" sz="quarter" idx="22"/>
          </p:nvPr>
        </p:nvSpPr>
        <p:spPr>
          <a:xfrm>
            <a:off x="6415955"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Picture Placeholder 16">
            <a:extLst>
              <a:ext uri="{FF2B5EF4-FFF2-40B4-BE49-F238E27FC236}">
                <a16:creationId xmlns:a16="http://schemas.microsoft.com/office/drawing/2014/main" id="{6F279F35-215F-8247-9F1E-B98FCFCBDCD3}"/>
              </a:ext>
            </a:extLst>
          </p:cNvPr>
          <p:cNvSpPr>
            <a:spLocks noGrp="1"/>
          </p:cNvSpPr>
          <p:nvPr>
            <p:ph type="pic" sz="quarter" idx="23"/>
          </p:nvPr>
        </p:nvSpPr>
        <p:spPr>
          <a:xfrm>
            <a:off x="9097162" y="2159159"/>
            <a:ext cx="923886" cy="922335"/>
          </a:xfrm>
        </p:spPr>
        <p:txBody>
          <a:bodyPr>
            <a:noAutofit/>
          </a:bodyPr>
          <a:lstStyle/>
          <a:p>
            <a:endParaRPr lang="en-US" dirty="0"/>
          </a:p>
        </p:txBody>
      </p:sp>
      <p:sp>
        <p:nvSpPr>
          <p:cNvPr id="37" name="Text Placeholder 18">
            <a:extLst>
              <a:ext uri="{FF2B5EF4-FFF2-40B4-BE49-F238E27FC236}">
                <a16:creationId xmlns:a16="http://schemas.microsoft.com/office/drawing/2014/main" id="{A61B963F-0880-1E47-A659-7FC76D4D9D59}"/>
              </a:ext>
            </a:extLst>
          </p:cNvPr>
          <p:cNvSpPr>
            <a:spLocks noGrp="1"/>
          </p:cNvSpPr>
          <p:nvPr>
            <p:ph type="body" sz="quarter" idx="24" hasCustomPrompt="1"/>
          </p:nvPr>
        </p:nvSpPr>
        <p:spPr>
          <a:xfrm>
            <a:off x="9097162"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38" name="Text Placeholder 18">
            <a:extLst>
              <a:ext uri="{FF2B5EF4-FFF2-40B4-BE49-F238E27FC236}">
                <a16:creationId xmlns:a16="http://schemas.microsoft.com/office/drawing/2014/main" id="{50E852F6-B5E8-8B43-801C-1C4F7B19A5CC}"/>
              </a:ext>
            </a:extLst>
          </p:cNvPr>
          <p:cNvSpPr>
            <a:spLocks noGrp="1"/>
          </p:cNvSpPr>
          <p:nvPr>
            <p:ph type="body" sz="quarter" idx="25"/>
          </p:nvPr>
        </p:nvSpPr>
        <p:spPr>
          <a:xfrm>
            <a:off x="9097162"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39" name="Picture Placeholder 16">
            <a:extLst>
              <a:ext uri="{FF2B5EF4-FFF2-40B4-BE49-F238E27FC236}">
                <a16:creationId xmlns:a16="http://schemas.microsoft.com/office/drawing/2014/main" id="{4FA256BD-105F-BE40-B47B-B9E1894250BC}"/>
              </a:ext>
            </a:extLst>
          </p:cNvPr>
          <p:cNvSpPr>
            <a:spLocks noGrp="1"/>
          </p:cNvSpPr>
          <p:nvPr>
            <p:ph type="pic" sz="quarter" idx="26"/>
          </p:nvPr>
        </p:nvSpPr>
        <p:spPr>
          <a:xfrm>
            <a:off x="1038044" y="4198047"/>
            <a:ext cx="923886" cy="922335"/>
          </a:xfrm>
        </p:spPr>
        <p:txBody>
          <a:bodyPr>
            <a:noAutofit/>
          </a:bodyPr>
          <a:lstStyle/>
          <a:p>
            <a:endParaRPr lang="en-US" dirty="0"/>
          </a:p>
        </p:txBody>
      </p:sp>
      <p:sp>
        <p:nvSpPr>
          <p:cNvPr id="40" name="Text Placeholder 18">
            <a:extLst>
              <a:ext uri="{FF2B5EF4-FFF2-40B4-BE49-F238E27FC236}">
                <a16:creationId xmlns:a16="http://schemas.microsoft.com/office/drawing/2014/main" id="{6A4AC0F6-874C-7C4C-9547-94508CE42D0C}"/>
              </a:ext>
            </a:extLst>
          </p:cNvPr>
          <p:cNvSpPr>
            <a:spLocks noGrp="1"/>
          </p:cNvSpPr>
          <p:nvPr>
            <p:ph type="body" sz="quarter" idx="27" hasCustomPrompt="1"/>
          </p:nvPr>
        </p:nvSpPr>
        <p:spPr>
          <a:xfrm>
            <a:off x="1038044"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41" name="Text Placeholder 18">
            <a:extLst>
              <a:ext uri="{FF2B5EF4-FFF2-40B4-BE49-F238E27FC236}">
                <a16:creationId xmlns:a16="http://schemas.microsoft.com/office/drawing/2014/main" id="{EA3CCA23-6E76-8F41-9FED-4DB323AEC855}"/>
              </a:ext>
            </a:extLst>
          </p:cNvPr>
          <p:cNvSpPr>
            <a:spLocks noGrp="1"/>
          </p:cNvSpPr>
          <p:nvPr>
            <p:ph type="body" sz="quarter" idx="28"/>
          </p:nvPr>
        </p:nvSpPr>
        <p:spPr>
          <a:xfrm>
            <a:off x="1038044"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42" name="Picture Placeholder 16">
            <a:extLst>
              <a:ext uri="{FF2B5EF4-FFF2-40B4-BE49-F238E27FC236}">
                <a16:creationId xmlns:a16="http://schemas.microsoft.com/office/drawing/2014/main" id="{C2654D0F-1EF0-C945-B023-1561C866903C}"/>
              </a:ext>
            </a:extLst>
          </p:cNvPr>
          <p:cNvSpPr>
            <a:spLocks noGrp="1"/>
          </p:cNvSpPr>
          <p:nvPr>
            <p:ph type="pic" sz="quarter" idx="29"/>
          </p:nvPr>
        </p:nvSpPr>
        <p:spPr>
          <a:xfrm>
            <a:off x="3719251" y="4198047"/>
            <a:ext cx="923886" cy="922335"/>
          </a:xfrm>
        </p:spPr>
        <p:txBody>
          <a:bodyPr>
            <a:noAutofit/>
          </a:bodyPr>
          <a:lstStyle/>
          <a:p>
            <a:endParaRPr lang="en-US" dirty="0"/>
          </a:p>
        </p:txBody>
      </p:sp>
      <p:sp>
        <p:nvSpPr>
          <p:cNvPr id="43" name="Text Placeholder 18">
            <a:extLst>
              <a:ext uri="{FF2B5EF4-FFF2-40B4-BE49-F238E27FC236}">
                <a16:creationId xmlns:a16="http://schemas.microsoft.com/office/drawing/2014/main" id="{117D52FF-094D-6749-8A26-B894CEF6ACBA}"/>
              </a:ext>
            </a:extLst>
          </p:cNvPr>
          <p:cNvSpPr>
            <a:spLocks noGrp="1"/>
          </p:cNvSpPr>
          <p:nvPr>
            <p:ph type="body" sz="quarter" idx="30" hasCustomPrompt="1"/>
          </p:nvPr>
        </p:nvSpPr>
        <p:spPr>
          <a:xfrm>
            <a:off x="3719251"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4" name="Text Placeholder 18">
            <a:extLst>
              <a:ext uri="{FF2B5EF4-FFF2-40B4-BE49-F238E27FC236}">
                <a16:creationId xmlns:a16="http://schemas.microsoft.com/office/drawing/2014/main" id="{0052C3E7-B5A5-E44C-91BD-16DB655583BE}"/>
              </a:ext>
            </a:extLst>
          </p:cNvPr>
          <p:cNvSpPr>
            <a:spLocks noGrp="1"/>
          </p:cNvSpPr>
          <p:nvPr>
            <p:ph type="body" sz="quarter" idx="31"/>
          </p:nvPr>
        </p:nvSpPr>
        <p:spPr>
          <a:xfrm>
            <a:off x="3719251"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5" name="Picture Placeholder 16">
            <a:extLst>
              <a:ext uri="{FF2B5EF4-FFF2-40B4-BE49-F238E27FC236}">
                <a16:creationId xmlns:a16="http://schemas.microsoft.com/office/drawing/2014/main" id="{D4C618F6-4987-274F-8D08-0934922ACA5A}"/>
              </a:ext>
            </a:extLst>
          </p:cNvPr>
          <p:cNvSpPr>
            <a:spLocks noGrp="1"/>
          </p:cNvSpPr>
          <p:nvPr>
            <p:ph type="pic" sz="quarter" idx="32"/>
          </p:nvPr>
        </p:nvSpPr>
        <p:spPr>
          <a:xfrm>
            <a:off x="6415955" y="4198047"/>
            <a:ext cx="923886" cy="922335"/>
          </a:xfrm>
        </p:spPr>
        <p:txBody>
          <a:bodyPr>
            <a:noAutofit/>
          </a:bodyPr>
          <a:lstStyle/>
          <a:p>
            <a:endParaRPr lang="en-US" dirty="0"/>
          </a:p>
        </p:txBody>
      </p:sp>
      <p:sp>
        <p:nvSpPr>
          <p:cNvPr id="46" name="Text Placeholder 18">
            <a:extLst>
              <a:ext uri="{FF2B5EF4-FFF2-40B4-BE49-F238E27FC236}">
                <a16:creationId xmlns:a16="http://schemas.microsoft.com/office/drawing/2014/main" id="{04553546-0C16-4843-8655-70FFDC038AC2}"/>
              </a:ext>
            </a:extLst>
          </p:cNvPr>
          <p:cNvSpPr>
            <a:spLocks noGrp="1"/>
          </p:cNvSpPr>
          <p:nvPr>
            <p:ph type="body" sz="quarter" idx="33" hasCustomPrompt="1"/>
          </p:nvPr>
        </p:nvSpPr>
        <p:spPr>
          <a:xfrm>
            <a:off x="6415955"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7" name="Text Placeholder 18">
            <a:extLst>
              <a:ext uri="{FF2B5EF4-FFF2-40B4-BE49-F238E27FC236}">
                <a16:creationId xmlns:a16="http://schemas.microsoft.com/office/drawing/2014/main" id="{0F174D17-C816-804A-BED4-E43623C46686}"/>
              </a:ext>
            </a:extLst>
          </p:cNvPr>
          <p:cNvSpPr>
            <a:spLocks noGrp="1"/>
          </p:cNvSpPr>
          <p:nvPr>
            <p:ph type="body" sz="quarter" idx="34"/>
          </p:nvPr>
        </p:nvSpPr>
        <p:spPr>
          <a:xfrm>
            <a:off x="6415955"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8" name="Picture Placeholder 16">
            <a:extLst>
              <a:ext uri="{FF2B5EF4-FFF2-40B4-BE49-F238E27FC236}">
                <a16:creationId xmlns:a16="http://schemas.microsoft.com/office/drawing/2014/main" id="{3A5BCDFF-966C-EE4B-B676-0DC4FE521CDB}"/>
              </a:ext>
            </a:extLst>
          </p:cNvPr>
          <p:cNvSpPr>
            <a:spLocks noGrp="1"/>
          </p:cNvSpPr>
          <p:nvPr>
            <p:ph type="pic" sz="quarter" idx="35"/>
          </p:nvPr>
        </p:nvSpPr>
        <p:spPr>
          <a:xfrm>
            <a:off x="9097162" y="4198047"/>
            <a:ext cx="923886" cy="922335"/>
          </a:xfrm>
        </p:spPr>
        <p:txBody>
          <a:bodyPr>
            <a:noAutofit/>
          </a:bodyPr>
          <a:lstStyle/>
          <a:p>
            <a:endParaRPr lang="en-US" dirty="0"/>
          </a:p>
        </p:txBody>
      </p:sp>
      <p:sp>
        <p:nvSpPr>
          <p:cNvPr id="49" name="Text Placeholder 18">
            <a:extLst>
              <a:ext uri="{FF2B5EF4-FFF2-40B4-BE49-F238E27FC236}">
                <a16:creationId xmlns:a16="http://schemas.microsoft.com/office/drawing/2014/main" id="{3E877DB1-D772-1B4C-8F31-F2C6ACE01CFC}"/>
              </a:ext>
            </a:extLst>
          </p:cNvPr>
          <p:cNvSpPr>
            <a:spLocks noGrp="1"/>
          </p:cNvSpPr>
          <p:nvPr>
            <p:ph type="body" sz="quarter" idx="36" hasCustomPrompt="1"/>
          </p:nvPr>
        </p:nvSpPr>
        <p:spPr>
          <a:xfrm>
            <a:off x="9097162"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0" name="Text Placeholder 18">
            <a:extLst>
              <a:ext uri="{FF2B5EF4-FFF2-40B4-BE49-F238E27FC236}">
                <a16:creationId xmlns:a16="http://schemas.microsoft.com/office/drawing/2014/main" id="{BE7B6561-93FC-9B47-B1F2-95F66BC3A859}"/>
              </a:ext>
            </a:extLst>
          </p:cNvPr>
          <p:cNvSpPr>
            <a:spLocks noGrp="1"/>
          </p:cNvSpPr>
          <p:nvPr>
            <p:ph type="body" sz="quarter" idx="37"/>
          </p:nvPr>
        </p:nvSpPr>
        <p:spPr>
          <a:xfrm>
            <a:off x="9097162"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51" name="Title 1">
            <a:extLst>
              <a:ext uri="{FF2B5EF4-FFF2-40B4-BE49-F238E27FC236}">
                <a16:creationId xmlns:a16="http://schemas.microsoft.com/office/drawing/2014/main" id="{373FEBAB-37BE-6B43-AFCA-653DB9B95900}"/>
              </a:ext>
            </a:extLst>
          </p:cNvPr>
          <p:cNvSpPr>
            <a:spLocks noGrp="1"/>
          </p:cNvSpPr>
          <p:nvPr>
            <p:ph type="ctrTitle"/>
          </p:nvPr>
        </p:nvSpPr>
        <p:spPr>
          <a:xfrm>
            <a:off x="916017" y="1033272"/>
            <a:ext cx="8357616" cy="969264"/>
          </a:xfrm>
        </p:spPr>
        <p:txBody>
          <a:bodyPr anchor="ctr">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3624061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1730829" cy="365125"/>
          </a:xfrm>
          <a:prstGeom prst="rect">
            <a:avLst/>
          </a:prstGeom>
        </p:spPr>
        <p:txBody>
          <a:bodyPr vert="horz" lIns="91440" tIns="45720" rIns="91440" bIns="45720" rtlCol="0" anchor="ctr"/>
          <a:lstStyle>
            <a:lvl1pPr algn="l">
              <a:defRPr sz="1000">
                <a:solidFill>
                  <a:schemeClr val="tx2">
                    <a:lumMod val="60000"/>
                    <a:lumOff val="40000"/>
                  </a:schemeClr>
                </a:solidFill>
                <a:latin typeface="Tw Cen MT" panose="020B0602020104020603" pitchFamily="34" charset="77"/>
              </a:defRPr>
            </a:lvl1pPr>
          </a:lstStyle>
          <a:p>
            <a:fld id="{D9BAD1CA-5F7E-489F-B9AC-F0EBC9D9712D}" type="datetime1">
              <a:rPr lang="en-US" smtClean="0"/>
              <a:t>4/20/2024</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spc="50" baseline="0">
                <a:solidFill>
                  <a:schemeClr val="tx2">
                    <a:lumMod val="60000"/>
                    <a:lumOff val="40000"/>
                  </a:schemeClr>
                </a:solidFill>
                <a:latin typeface="Tw Cen MT" panose="020B0602020104020603" pitchFamily="34" charset="77"/>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0271342" y="6356350"/>
            <a:ext cx="1539658" cy="365125"/>
          </a:xfrm>
          <a:prstGeom prst="rect">
            <a:avLst/>
          </a:prstGeom>
        </p:spPr>
        <p:txBody>
          <a:bodyPr vert="horz" lIns="91440" tIns="45720" rIns="91440" bIns="45720" rtlCol="0" anchor="ctr"/>
          <a:lstStyle>
            <a:lvl1pPr algn="r">
              <a:defRPr sz="1000">
                <a:solidFill>
                  <a:schemeClr val="tx2">
                    <a:lumMod val="60000"/>
                    <a:lumOff val="40000"/>
                  </a:schemeClr>
                </a:solidFill>
                <a:latin typeface="Tw Cen MT" panose="020B0602020104020603" pitchFamily="34" charset="77"/>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54" r:id="rId5"/>
    <p:sldLayoutId id="2147483660" r:id="rId6"/>
    <p:sldLayoutId id="2147483661" r:id="rId7"/>
    <p:sldLayoutId id="2147483662" r:id="rId8"/>
    <p:sldLayoutId id="2147483663" r:id="rId9"/>
    <p:sldLayoutId id="2147483664" r:id="rId10"/>
    <p:sldLayoutId id="2147483652" r:id="rId11"/>
    <p:sldLayoutId id="2147483665"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0">
            <a:extLst>
              <a:ext uri="{FF2B5EF4-FFF2-40B4-BE49-F238E27FC236}">
                <a16:creationId xmlns:a16="http://schemas.microsoft.com/office/drawing/2014/main" id="{63002AAD-3289-BA7C-2466-53B74E81074E}"/>
              </a:ext>
            </a:extLst>
          </p:cNvPr>
          <p:cNvPicPr>
            <a:picLocks noChangeAspect="1"/>
          </p:cNvPicPr>
          <p:nvPr/>
        </p:nvPicPr>
        <p:blipFill rotWithShape="1">
          <a:blip r:embed="rId3"/>
          <a:srcRect t="13708" r="28995" b="5804"/>
          <a:stretch/>
        </p:blipFill>
        <p:spPr>
          <a:xfrm>
            <a:off x="3681047" y="13640"/>
            <a:ext cx="8510953"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pic>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693683" y="879634"/>
            <a:ext cx="7659486" cy="1406365"/>
          </a:xfrm>
        </p:spPr>
        <p:txBody>
          <a:bodyPr/>
          <a:lstStyle/>
          <a:p>
            <a:r>
              <a:rPr lang="en-US" dirty="0"/>
              <a:t>Hypergraph Anomaly Detection</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916016" y="2551819"/>
            <a:ext cx="2952599" cy="1781642"/>
          </a:xfrm>
        </p:spPr>
        <p:txBody>
          <a:bodyPr>
            <a:normAutofit/>
          </a:bodyPr>
          <a:lstStyle/>
          <a:p>
            <a:r>
              <a:rPr lang="en-US" sz="3200" dirty="0"/>
              <a:t>Deven Biehler</a:t>
            </a:r>
          </a:p>
          <a:p>
            <a:r>
              <a:rPr lang="en-US" sz="3200" dirty="0"/>
              <a:t>Sai </a:t>
            </a:r>
            <a:r>
              <a:rPr lang="en-US" sz="3200" dirty="0" err="1"/>
              <a:t>Kolagani</a:t>
            </a:r>
            <a:endParaRPr lang="en-US" sz="3200"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ctrTitle"/>
          </p:nvPr>
        </p:nvSpPr>
        <p:spPr>
          <a:xfrm>
            <a:off x="693684" y="879636"/>
            <a:ext cx="6294727" cy="1206888"/>
          </a:xfrm>
        </p:spPr>
        <p:txBody>
          <a:bodyPr/>
          <a:lstStyle/>
          <a:p>
            <a:r>
              <a:rPr lang="en-US" dirty="0"/>
              <a:t>Deep hypergraph Model</a:t>
            </a:r>
          </a:p>
        </p:txBody>
      </p:sp>
      <p:sp>
        <p:nvSpPr>
          <p:cNvPr id="9" name="Text Placeholder 8">
            <a:extLst>
              <a:ext uri="{FF2B5EF4-FFF2-40B4-BE49-F238E27FC236}">
                <a16:creationId xmlns:a16="http://schemas.microsoft.com/office/drawing/2014/main" id="{6B7AFC44-0B03-0440-894A-F417DCE9DDF5}"/>
              </a:ext>
            </a:extLst>
          </p:cNvPr>
          <p:cNvSpPr>
            <a:spLocks noGrp="1"/>
          </p:cNvSpPr>
          <p:nvPr>
            <p:ph type="body" sz="quarter" idx="15"/>
          </p:nvPr>
        </p:nvSpPr>
        <p:spPr>
          <a:xfrm>
            <a:off x="1219032" y="2654299"/>
            <a:ext cx="3165475" cy="2705101"/>
          </a:xfrm>
        </p:spPr>
        <p:txBody>
          <a:bodyPr>
            <a:noAutofit/>
          </a:bodyPr>
          <a:lstStyle/>
          <a:p>
            <a:pPr lvl="1"/>
            <a:r>
              <a:rPr lang="en-US" dirty="0"/>
              <a:t>____</a:t>
            </a:r>
          </a:p>
          <a:p>
            <a:endParaRPr lang="en-US" dirty="0"/>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type="body" sz="quarter" idx="13"/>
          </p:nvPr>
        </p:nvSpPr>
        <p:spPr>
          <a:xfrm>
            <a:off x="4661069" y="2654299"/>
            <a:ext cx="3165475" cy="2705101"/>
          </a:xfrm>
        </p:spPr>
        <p:txBody>
          <a:bodyPr vert="horz" lIns="91440" tIns="45720" rIns="91440" bIns="45720" rtlCol="0" anchor="t">
            <a:normAutofit/>
          </a:bodyPr>
          <a:lstStyle/>
          <a:p>
            <a:r>
              <a:rPr lang="en-US" dirty="0"/>
              <a:t>___</a:t>
            </a:r>
          </a:p>
          <a:p>
            <a:endParaRPr lang="en-US" dirty="0"/>
          </a:p>
          <a:p>
            <a:endParaRPr lang="en-US" dirty="0"/>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type="body" sz="quarter" idx="14"/>
          </p:nvPr>
        </p:nvSpPr>
        <p:spPr>
          <a:xfrm>
            <a:off x="8115132" y="2654299"/>
            <a:ext cx="3165475" cy="2705101"/>
          </a:xfrm>
        </p:spPr>
        <p:txBody>
          <a:bodyPr vert="horz" lIns="91440" tIns="45720" rIns="91440" bIns="45720" rtlCol="0" anchor="t">
            <a:normAutofit/>
          </a:bodyPr>
          <a:lstStyle/>
          <a:p>
            <a:r>
              <a:rPr lang="en-US" dirty="0"/>
              <a:t>___</a:t>
            </a:r>
          </a:p>
          <a:p>
            <a:endParaRPr lang="en-US" dirty="0"/>
          </a:p>
        </p:txBody>
      </p:sp>
      <p:sp>
        <p:nvSpPr>
          <p:cNvPr id="7" name="Footer Placeholder 6">
            <a:extLst>
              <a:ext uri="{FF2B5EF4-FFF2-40B4-BE49-F238E27FC236}">
                <a16:creationId xmlns:a16="http://schemas.microsoft.com/office/drawing/2014/main" id="{CA219616-FC92-EC4C-AE00-252AB95763E9}"/>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8" name="Slide Number Placeholder 7">
            <a:extLst>
              <a:ext uri="{FF2B5EF4-FFF2-40B4-BE49-F238E27FC236}">
                <a16:creationId xmlns:a16="http://schemas.microsoft.com/office/drawing/2014/main" id="{19A1DB4D-ED7B-3640-82F3-DBA73297CF47}"/>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10</a:t>
            </a:fld>
            <a:endParaRPr lang="en-US" dirty="0"/>
          </a:p>
        </p:txBody>
      </p:sp>
    </p:spTree>
    <p:extLst>
      <p:ext uri="{BB962C8B-B14F-4D97-AF65-F5344CB8AC3E}">
        <p14:creationId xmlns:p14="http://schemas.microsoft.com/office/powerpoint/2010/main" val="2721508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ctrTitle"/>
          </p:nvPr>
        </p:nvSpPr>
        <p:spPr>
          <a:xfrm>
            <a:off x="693683" y="879635"/>
            <a:ext cx="6192892" cy="1198179"/>
          </a:xfrm>
        </p:spPr>
        <p:txBody>
          <a:bodyPr/>
          <a:lstStyle/>
          <a:p>
            <a:r>
              <a:rPr lang="en-US" dirty="0"/>
              <a:t>Results</a:t>
            </a:r>
          </a:p>
        </p:txBody>
      </p:sp>
      <p:graphicFrame>
        <p:nvGraphicFramePr>
          <p:cNvPr id="21" name="Table 4">
            <a:extLst>
              <a:ext uri="{FF2B5EF4-FFF2-40B4-BE49-F238E27FC236}">
                <a16:creationId xmlns:a16="http://schemas.microsoft.com/office/drawing/2014/main" id="{47D234C6-5775-45F6-AF2D-88B4142B3E45}"/>
              </a:ext>
            </a:extLst>
          </p:cNvPr>
          <p:cNvGraphicFramePr>
            <a:graphicFrameLocks noGrp="1"/>
          </p:cNvGraphicFramePr>
          <p:nvPr>
            <p:ph sz="quarter" idx="13"/>
            <p:extLst>
              <p:ext uri="{D42A27DB-BD31-4B8C-83A1-F6EECF244321}">
                <p14:modId xmlns:p14="http://schemas.microsoft.com/office/powerpoint/2010/main" val="2227811784"/>
              </p:ext>
            </p:extLst>
          </p:nvPr>
        </p:nvGraphicFramePr>
        <p:xfrm>
          <a:off x="693738" y="2705100"/>
          <a:ext cx="6447171" cy="1113738"/>
        </p:xfrm>
        <a:graphic>
          <a:graphicData uri="http://schemas.openxmlformats.org/drawingml/2006/table">
            <a:tbl>
              <a:tblPr firstRow="1" bandRow="1">
                <a:tableStyleId>{5C22544A-7EE6-4342-B048-85BDC9FD1C3A}</a:tableStyleId>
              </a:tblPr>
              <a:tblGrid>
                <a:gridCol w="2149057">
                  <a:extLst>
                    <a:ext uri="{9D8B030D-6E8A-4147-A177-3AD203B41FA5}">
                      <a16:colId xmlns:a16="http://schemas.microsoft.com/office/drawing/2014/main" val="1689330750"/>
                    </a:ext>
                  </a:extLst>
                </a:gridCol>
                <a:gridCol w="2149057">
                  <a:extLst>
                    <a:ext uri="{9D8B030D-6E8A-4147-A177-3AD203B41FA5}">
                      <a16:colId xmlns:a16="http://schemas.microsoft.com/office/drawing/2014/main" val="2660631934"/>
                    </a:ext>
                  </a:extLst>
                </a:gridCol>
                <a:gridCol w="2149057">
                  <a:extLst>
                    <a:ext uri="{9D8B030D-6E8A-4147-A177-3AD203B41FA5}">
                      <a16:colId xmlns:a16="http://schemas.microsoft.com/office/drawing/2014/main" val="3909717689"/>
                    </a:ext>
                  </a:extLst>
                </a:gridCol>
              </a:tblGrid>
              <a:tr h="371246">
                <a:tc>
                  <a:txBody>
                    <a:bodyPr/>
                    <a:lstStyle/>
                    <a:p>
                      <a:pPr algn="ctr"/>
                      <a:endParaRPr lang="en-US" dirty="0">
                        <a:latin typeface="Tw Cen MT" panose="020B0602020104020603" pitchFamily="34" charset="77"/>
                      </a:endParaRPr>
                    </a:p>
                  </a:txBody>
                  <a:tcPr anchor="ctr">
                    <a:solidFill>
                      <a:schemeClr val="accent2"/>
                    </a:solidFill>
                  </a:tcPr>
                </a:tc>
                <a:tc>
                  <a:txBody>
                    <a:bodyPr/>
                    <a:lstStyle/>
                    <a:p>
                      <a:pPr algn="ctr"/>
                      <a:r>
                        <a:rPr lang="en-US" sz="1800" b="0" spc="140" baseline="0" dirty="0">
                          <a:latin typeface="Tw Cen MT" panose="020B0602020104020603" pitchFamily="34" charset="77"/>
                        </a:rPr>
                        <a:t>Accuracy</a:t>
                      </a:r>
                    </a:p>
                  </a:txBody>
                  <a:tcPr anchor="ctr">
                    <a:solidFill>
                      <a:schemeClr val="accent2"/>
                    </a:solidFill>
                  </a:tcPr>
                </a:tc>
                <a:tc>
                  <a:txBody>
                    <a:bodyPr/>
                    <a:lstStyle/>
                    <a:p>
                      <a:pPr algn="ctr"/>
                      <a:r>
                        <a:rPr lang="en-US" sz="1800" b="0" spc="140" baseline="0" dirty="0">
                          <a:latin typeface="Tw Cen MT" panose="020B0602020104020603" pitchFamily="34" charset="77"/>
                        </a:rPr>
                        <a:t>F1 Score</a:t>
                      </a:r>
                    </a:p>
                  </a:txBody>
                  <a:tcPr anchor="ctr">
                    <a:solidFill>
                      <a:schemeClr val="accent2"/>
                    </a:solidFill>
                  </a:tcPr>
                </a:tc>
                <a:extLst>
                  <a:ext uri="{0D108BD9-81ED-4DB2-BD59-A6C34878D82A}">
                    <a16:rowId xmlns:a16="http://schemas.microsoft.com/office/drawing/2014/main" val="479928716"/>
                  </a:ext>
                </a:extLst>
              </a:tr>
              <a:tr h="371246">
                <a:tc>
                  <a:txBody>
                    <a:bodyPr/>
                    <a:lstStyle/>
                    <a:p>
                      <a:pPr algn="ctr"/>
                      <a:r>
                        <a:rPr lang="en-US" sz="1500" dirty="0">
                          <a:solidFill>
                            <a:schemeClr val="tx2"/>
                          </a:solidFill>
                          <a:latin typeface="Tw Cen MT" panose="020B0602020104020603" pitchFamily="34" charset="77"/>
                        </a:rPr>
                        <a:t>Reddit</a:t>
                      </a:r>
                    </a:p>
                  </a:txBody>
                  <a:tcPr anchor="ctr">
                    <a:solidFill>
                      <a:schemeClr val="bg1"/>
                    </a:solidFill>
                  </a:tcPr>
                </a:tc>
                <a:tc>
                  <a:txBody>
                    <a:bodyPr/>
                    <a:lstStyle/>
                    <a:p>
                      <a:pPr algn="ctr"/>
                      <a:r>
                        <a:rPr lang="en-US" sz="1500" dirty="0">
                          <a:solidFill>
                            <a:schemeClr val="tx2"/>
                          </a:solidFill>
                          <a:latin typeface="Tw Cen MT" panose="020B0602020104020603" pitchFamily="34" charset="77"/>
                        </a:rPr>
                        <a:t>_</a:t>
                      </a:r>
                    </a:p>
                  </a:txBody>
                  <a:tcPr anchor="ctr">
                    <a:solidFill>
                      <a:schemeClr val="bg1"/>
                    </a:solidFill>
                  </a:tcPr>
                </a:tc>
                <a:tc>
                  <a:txBody>
                    <a:bodyPr/>
                    <a:lstStyle/>
                    <a:p>
                      <a:pPr algn="ctr"/>
                      <a:r>
                        <a:rPr lang="en-US" sz="1500" dirty="0">
                          <a:solidFill>
                            <a:schemeClr val="tx2"/>
                          </a:solidFill>
                          <a:latin typeface="Tw Cen MT" panose="020B0602020104020603" pitchFamily="34" charset="77"/>
                        </a:rPr>
                        <a:t>_</a:t>
                      </a:r>
                    </a:p>
                  </a:txBody>
                  <a:tcPr anchor="ctr">
                    <a:solidFill>
                      <a:schemeClr val="bg1"/>
                    </a:solidFill>
                  </a:tcPr>
                </a:tc>
                <a:extLst>
                  <a:ext uri="{0D108BD9-81ED-4DB2-BD59-A6C34878D82A}">
                    <a16:rowId xmlns:a16="http://schemas.microsoft.com/office/drawing/2014/main" val="1760208656"/>
                  </a:ext>
                </a:extLst>
              </a:tr>
              <a:tr h="371246">
                <a:tc>
                  <a:txBody>
                    <a:bodyPr/>
                    <a:lstStyle/>
                    <a:p>
                      <a:pPr algn="ctr"/>
                      <a:r>
                        <a:rPr lang="en-US" sz="1500" dirty="0">
                          <a:solidFill>
                            <a:schemeClr val="tx2"/>
                          </a:solidFill>
                          <a:latin typeface="Tw Cen MT" panose="020B0602020104020603" pitchFamily="34" charset="77"/>
                        </a:rPr>
                        <a:t>FFSD</a:t>
                      </a:r>
                    </a:p>
                  </a:txBody>
                  <a:tcPr anchor="ctr">
                    <a:solidFill>
                      <a:schemeClr val="accent4"/>
                    </a:solidFill>
                  </a:tcPr>
                </a:tc>
                <a:tc>
                  <a:txBody>
                    <a:bodyPr/>
                    <a:lstStyle/>
                    <a:p>
                      <a:pPr algn="ctr"/>
                      <a:r>
                        <a:rPr lang="en-US" sz="1500" dirty="0">
                          <a:solidFill>
                            <a:schemeClr val="tx2"/>
                          </a:solidFill>
                          <a:latin typeface="Tw Cen MT" panose="020B0602020104020603" pitchFamily="34" charset="77"/>
                        </a:rPr>
                        <a:t>0.8451</a:t>
                      </a:r>
                    </a:p>
                  </a:txBody>
                  <a:tcPr anchor="ctr">
                    <a:solidFill>
                      <a:schemeClr val="accent4"/>
                    </a:solidFill>
                  </a:tcPr>
                </a:tc>
                <a:tc>
                  <a:txBody>
                    <a:bodyPr/>
                    <a:lstStyle/>
                    <a:p>
                      <a:pPr algn="ctr"/>
                      <a:r>
                        <a:rPr lang="en-US" sz="1500" dirty="0">
                          <a:solidFill>
                            <a:schemeClr val="tx2"/>
                          </a:solidFill>
                          <a:latin typeface="Tw Cen MT" panose="020B0602020104020603" pitchFamily="34" charset="77"/>
                        </a:rPr>
                        <a:t>0.6374</a:t>
                      </a:r>
                    </a:p>
                  </a:txBody>
                  <a:tcPr anchor="ctr">
                    <a:solidFill>
                      <a:schemeClr val="accent4"/>
                    </a:solidFill>
                  </a:tcPr>
                </a:tc>
                <a:extLst>
                  <a:ext uri="{0D108BD9-81ED-4DB2-BD59-A6C34878D82A}">
                    <a16:rowId xmlns:a16="http://schemas.microsoft.com/office/drawing/2014/main" val="3634243071"/>
                  </a:ext>
                </a:extLst>
              </a:tr>
            </a:tbl>
          </a:graphicData>
        </a:graphic>
      </p:graphicFrame>
      <p:sp>
        <p:nvSpPr>
          <p:cNvPr id="6" name="Slide Number Placeholder 5">
            <a:extLst>
              <a:ext uri="{FF2B5EF4-FFF2-40B4-BE49-F238E27FC236}">
                <a16:creationId xmlns:a16="http://schemas.microsoft.com/office/drawing/2014/main" id="{8D8D8CC6-5AA3-F948-9D06-5681F95A5204}"/>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11</a:t>
            </a:fld>
            <a:endParaRPr lang="en-US" dirty="0"/>
          </a:p>
        </p:txBody>
      </p:sp>
    </p:spTree>
    <p:extLst>
      <p:ext uri="{BB962C8B-B14F-4D97-AF65-F5344CB8AC3E}">
        <p14:creationId xmlns:p14="http://schemas.microsoft.com/office/powerpoint/2010/main" val="4212917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Placeholder 35" descr="Red chair against a red wall with a green floor">
            <a:extLst>
              <a:ext uri="{FF2B5EF4-FFF2-40B4-BE49-F238E27FC236}">
                <a16:creationId xmlns:a16="http://schemas.microsoft.com/office/drawing/2014/main" id="{D7A6C408-D15C-C140-8E3E-B96A9E60D43A}"/>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27A6F7BB-30A8-4980-AD4A-2FB0B53FA6C9}"/>
              </a:ext>
            </a:extLst>
          </p:cNvPr>
          <p:cNvSpPr>
            <a:spLocks noGrp="1"/>
          </p:cNvSpPr>
          <p:nvPr>
            <p:ph type="ctrTitle"/>
          </p:nvPr>
        </p:nvSpPr>
        <p:spPr>
          <a:xfrm>
            <a:off x="916017" y="978408"/>
            <a:ext cx="8357616" cy="1088136"/>
          </a:xfrm>
        </p:spPr>
        <p:txBody>
          <a:bodyPr anchor="ctr"/>
          <a:lstStyle/>
          <a:p>
            <a:r>
              <a:rPr lang="en-US" dirty="0"/>
              <a:t>Thank you</a:t>
            </a:r>
          </a:p>
        </p:txBody>
      </p:sp>
      <p:pic>
        <p:nvPicPr>
          <p:cNvPr id="31" name="Picture Placeholder 15">
            <a:extLst>
              <a:ext uri="{FF2B5EF4-FFF2-40B4-BE49-F238E27FC236}">
                <a16:creationId xmlns:a16="http://schemas.microsoft.com/office/drawing/2014/main" id="{6B0E9A3B-F80B-6B4C-B8C2-742CB0CF71A6}"/>
              </a:ext>
            </a:extLst>
          </p:cNvPr>
          <p:cNvPicPr>
            <a:picLocks noGrp="1" noChangeAspect="1"/>
          </p:cNvPicPr>
          <p:nvPr>
            <p:ph type="pic" sz="quarter" idx="14"/>
          </p:nvPr>
        </p:nvPicPr>
        <p:blipFill>
          <a:blip r:embed="rId3"/>
          <a:srcRect/>
          <a:stretch/>
        </p:blipFill>
        <p:spPr>
          <a:xfrm>
            <a:off x="510622" y="2405063"/>
            <a:ext cx="2390405" cy="2386393"/>
          </a:xfrm>
        </p:spPr>
      </p:pic>
      <p:sp>
        <p:nvSpPr>
          <p:cNvPr id="8" name="Text Placeholder 7">
            <a:extLst>
              <a:ext uri="{FF2B5EF4-FFF2-40B4-BE49-F238E27FC236}">
                <a16:creationId xmlns:a16="http://schemas.microsoft.com/office/drawing/2014/main" id="{61C7C316-257C-D546-909D-98FD50663C5D}"/>
              </a:ext>
            </a:extLst>
          </p:cNvPr>
          <p:cNvSpPr>
            <a:spLocks noGrp="1"/>
          </p:cNvSpPr>
          <p:nvPr>
            <p:ph type="body" sz="quarter" idx="15"/>
          </p:nvPr>
        </p:nvSpPr>
        <p:spPr>
          <a:xfrm>
            <a:off x="2901027" y="2482732"/>
            <a:ext cx="2917826" cy="404812"/>
          </a:xfrm>
        </p:spPr>
        <p:txBody>
          <a:bodyPr/>
          <a:lstStyle/>
          <a:p>
            <a:r>
              <a:rPr lang="en-US" dirty="0"/>
              <a:t>DEVEN BIEHLER</a:t>
            </a:r>
          </a:p>
        </p:txBody>
      </p:sp>
      <p:sp>
        <p:nvSpPr>
          <p:cNvPr id="17" name="Text Placeholder 16">
            <a:extLst>
              <a:ext uri="{FF2B5EF4-FFF2-40B4-BE49-F238E27FC236}">
                <a16:creationId xmlns:a16="http://schemas.microsoft.com/office/drawing/2014/main" id="{9EAA186B-A3B5-0145-8CAE-ABFD165CDB94}"/>
              </a:ext>
            </a:extLst>
          </p:cNvPr>
          <p:cNvSpPr>
            <a:spLocks noGrp="1"/>
          </p:cNvSpPr>
          <p:nvPr>
            <p:ph type="body" sz="quarter" idx="16"/>
          </p:nvPr>
        </p:nvSpPr>
        <p:spPr>
          <a:xfrm>
            <a:off x="2901027" y="2907275"/>
            <a:ext cx="2917826" cy="404812"/>
          </a:xfrm>
        </p:spPr>
        <p:txBody>
          <a:bodyPr/>
          <a:lstStyle/>
          <a:p>
            <a:r>
              <a:rPr lang="en-US" dirty="0"/>
              <a:t>deven.biehler@wsu.edu</a:t>
            </a:r>
          </a:p>
        </p:txBody>
      </p:sp>
      <p:sp>
        <p:nvSpPr>
          <p:cNvPr id="22" name="Text Placeholder 21">
            <a:extLst>
              <a:ext uri="{FF2B5EF4-FFF2-40B4-BE49-F238E27FC236}">
                <a16:creationId xmlns:a16="http://schemas.microsoft.com/office/drawing/2014/main" id="{EC1EC5C0-B9F3-0D47-8C7B-A2B7D2AEE4F7}"/>
              </a:ext>
            </a:extLst>
          </p:cNvPr>
          <p:cNvSpPr>
            <a:spLocks noGrp="1"/>
          </p:cNvSpPr>
          <p:nvPr>
            <p:ph type="body" sz="quarter" idx="21"/>
          </p:nvPr>
        </p:nvSpPr>
        <p:spPr>
          <a:xfrm>
            <a:off x="8330315" y="2405063"/>
            <a:ext cx="2917826" cy="404812"/>
          </a:xfrm>
        </p:spPr>
        <p:txBody>
          <a:bodyPr/>
          <a:lstStyle/>
          <a:p>
            <a:r>
              <a:rPr lang="en-US" dirty="0"/>
              <a:t>SAI KOLAGANI</a:t>
            </a:r>
          </a:p>
        </p:txBody>
      </p:sp>
      <p:sp>
        <p:nvSpPr>
          <p:cNvPr id="23" name="Text Placeholder 22">
            <a:extLst>
              <a:ext uri="{FF2B5EF4-FFF2-40B4-BE49-F238E27FC236}">
                <a16:creationId xmlns:a16="http://schemas.microsoft.com/office/drawing/2014/main" id="{0E40995F-FCDC-0C42-8608-FF5B24C7FC84}"/>
              </a:ext>
            </a:extLst>
          </p:cNvPr>
          <p:cNvSpPr>
            <a:spLocks noGrp="1"/>
          </p:cNvSpPr>
          <p:nvPr>
            <p:ph type="body" sz="quarter" idx="22"/>
          </p:nvPr>
        </p:nvSpPr>
        <p:spPr>
          <a:xfrm>
            <a:off x="8330315" y="2829606"/>
            <a:ext cx="2917826" cy="404812"/>
          </a:xfrm>
        </p:spPr>
        <p:txBody>
          <a:bodyPr/>
          <a:lstStyle/>
          <a:p>
            <a:r>
              <a:rPr lang="en-US" dirty="0"/>
              <a:t>s.kolagani@wsu.edu</a:t>
            </a:r>
          </a:p>
        </p:txBody>
      </p:sp>
      <p:sp>
        <p:nvSpPr>
          <p:cNvPr id="5" name="Slide Number Placeholder 4">
            <a:extLst>
              <a:ext uri="{FF2B5EF4-FFF2-40B4-BE49-F238E27FC236}">
                <a16:creationId xmlns:a16="http://schemas.microsoft.com/office/drawing/2014/main" id="{F74E9B7C-11D8-F940-9059-4281229A594D}"/>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12</a:t>
            </a:fld>
            <a:endParaRPr lang="en-US" dirty="0"/>
          </a:p>
        </p:txBody>
      </p:sp>
      <p:sp>
        <p:nvSpPr>
          <p:cNvPr id="24" name="Picture Placeholder 23">
            <a:extLst>
              <a:ext uri="{FF2B5EF4-FFF2-40B4-BE49-F238E27FC236}">
                <a16:creationId xmlns:a16="http://schemas.microsoft.com/office/drawing/2014/main" id="{E553D5F8-A3EB-5960-237A-F3CDB4EF5092}"/>
              </a:ext>
            </a:extLst>
          </p:cNvPr>
          <p:cNvSpPr>
            <a:spLocks noGrp="1"/>
          </p:cNvSpPr>
          <p:nvPr>
            <p:ph type="pic" sz="quarter" idx="20"/>
          </p:nvPr>
        </p:nvSpPr>
        <p:spPr/>
        <p:txBody>
          <a:bodyPr/>
          <a:lstStyle/>
          <a:p>
            <a:endParaRPr lang="en-US"/>
          </a:p>
        </p:txBody>
      </p:sp>
    </p:spTree>
    <p:extLst>
      <p:ext uri="{BB962C8B-B14F-4D97-AF65-F5344CB8AC3E}">
        <p14:creationId xmlns:p14="http://schemas.microsoft.com/office/powerpoint/2010/main" val="34774530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916016" y="983785"/>
            <a:ext cx="8447439" cy="1074828"/>
          </a:xfrm>
        </p:spPr>
        <p:txBody>
          <a:bodyPr/>
          <a:lstStyle/>
          <a:p>
            <a:r>
              <a:rPr lang="en-US" dirty="0"/>
              <a:t>TIMELINE </a:t>
            </a:r>
          </a:p>
        </p:txBody>
      </p:sp>
      <p:graphicFrame>
        <p:nvGraphicFramePr>
          <p:cNvPr id="2" name="Diagram 2" descr="Timeline SmartArt graphic">
            <a:extLst>
              <a:ext uri="{FF2B5EF4-FFF2-40B4-BE49-F238E27FC236}">
                <a16:creationId xmlns:a16="http://schemas.microsoft.com/office/drawing/2014/main" id="{364D30CB-C02F-4FE1-9E72-11B75FF74851}"/>
              </a:ext>
            </a:extLst>
          </p:cNvPr>
          <p:cNvGraphicFramePr>
            <a:graphicFrameLocks noChangeAspect="1"/>
          </p:cNvGraphicFramePr>
          <p:nvPr>
            <p:extLst>
              <p:ext uri="{D42A27DB-BD31-4B8C-83A1-F6EECF244321}">
                <p14:modId xmlns:p14="http://schemas.microsoft.com/office/powerpoint/2010/main" val="2136004517"/>
              </p:ext>
            </p:extLst>
          </p:nvPr>
        </p:nvGraphicFramePr>
        <p:xfrm>
          <a:off x="1060036" y="1838632"/>
          <a:ext cx="10215948" cy="43630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A02453A7-9875-B44D-8277-1DB05E4F5F6B}"/>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1EFF074D-9F29-6C43-83AB-50F59C756215}"/>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13</a:t>
            </a:fld>
            <a:endParaRPr lang="en-US" dirty="0"/>
          </a:p>
        </p:txBody>
      </p:sp>
    </p:spTree>
    <p:extLst>
      <p:ext uri="{BB962C8B-B14F-4D97-AF65-F5344CB8AC3E}">
        <p14:creationId xmlns:p14="http://schemas.microsoft.com/office/powerpoint/2010/main" val="932498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916016" y="983785"/>
            <a:ext cx="8447439" cy="1074828"/>
          </a:xfrm>
        </p:spPr>
        <p:txBody>
          <a:bodyPr>
            <a:normAutofit/>
          </a:bodyPr>
          <a:lstStyle/>
          <a:p>
            <a:r>
              <a:rPr lang="en-US" dirty="0"/>
              <a:t>PLAN FOR PRODUCT LAUNCH </a:t>
            </a:r>
          </a:p>
        </p:txBody>
      </p:sp>
      <p:grpSp>
        <p:nvGrpSpPr>
          <p:cNvPr id="7" name="Group 6" descr="Timeline Placeholder ">
            <a:extLst>
              <a:ext uri="{FF2B5EF4-FFF2-40B4-BE49-F238E27FC236}">
                <a16:creationId xmlns:a16="http://schemas.microsoft.com/office/drawing/2014/main" id="{ACC3A21C-D951-0749-8030-62460C9DFA20}"/>
              </a:ext>
            </a:extLst>
          </p:cNvPr>
          <p:cNvGrpSpPr/>
          <p:nvPr/>
        </p:nvGrpSpPr>
        <p:grpSpPr>
          <a:xfrm>
            <a:off x="1044375" y="2048256"/>
            <a:ext cx="9775507" cy="3818931"/>
            <a:chOff x="1060704" y="2048256"/>
            <a:chExt cx="9775507" cy="3818931"/>
          </a:xfrm>
        </p:grpSpPr>
        <p:sp>
          <p:nvSpPr>
            <p:cNvPr id="8" name="Rectangle 7">
              <a:extLst>
                <a:ext uri="{FF2B5EF4-FFF2-40B4-BE49-F238E27FC236}">
                  <a16:creationId xmlns:a16="http://schemas.microsoft.com/office/drawing/2014/main" id="{6146D639-1AF7-9544-89CB-5863F22FD6AD}"/>
                </a:ext>
              </a:extLst>
            </p:cNvPr>
            <p:cNvSpPr/>
            <p:nvPr/>
          </p:nvSpPr>
          <p:spPr>
            <a:xfrm>
              <a:off x="1060704"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rtl="0">
                <a:lnSpc>
                  <a:spcPct val="90000"/>
                </a:lnSpc>
                <a:spcBef>
                  <a:spcPct val="0"/>
                </a:spcBef>
                <a:spcAft>
                  <a:spcPct val="35000"/>
                </a:spcAft>
              </a:pPr>
              <a:r>
                <a:rPr lang="en-US" kern="1200" spc="160" dirty="0">
                  <a:solidFill>
                    <a:schemeClr val="tx2"/>
                  </a:solidFill>
                  <a:latin typeface="Tw Cen MT" panose="020B0602020104020603" pitchFamily="34" charset="77"/>
                </a:rPr>
                <a:t>PLANNING</a:t>
              </a:r>
            </a:p>
            <a:p>
              <a:pPr marL="0" lvl="1" algn="ctr" defTabSz="666750">
                <a:lnSpc>
                  <a:spcPct val="90000"/>
                </a:lnSpc>
                <a:spcBef>
                  <a:spcPct val="0"/>
                </a:spcBef>
                <a:spcAft>
                  <a:spcPct val="15000"/>
                </a:spcAft>
              </a:pPr>
              <a:r>
                <a:rPr lang="en-US" sz="1500" kern="1200" spc="140" dirty="0">
                  <a:solidFill>
                    <a:schemeClr val="tx2"/>
                  </a:solidFill>
                  <a:latin typeface="Tw Cen MT" panose="020B0602020104020603" pitchFamily="34" charset="77"/>
                </a:rPr>
                <a:t>Synergize scalable         e-commerce</a:t>
              </a:r>
            </a:p>
          </p:txBody>
        </p:sp>
        <p:sp>
          <p:nvSpPr>
            <p:cNvPr id="9" name="Rectangle 8">
              <a:extLst>
                <a:ext uri="{FF2B5EF4-FFF2-40B4-BE49-F238E27FC236}">
                  <a16:creationId xmlns:a16="http://schemas.microsoft.com/office/drawing/2014/main" id="{A49B3011-0D4E-5642-8F55-71996D5CCC48}"/>
                </a:ext>
              </a:extLst>
            </p:cNvPr>
            <p:cNvSpPr>
              <a:spLocks noChangeAspect="1"/>
            </p:cNvSpPr>
            <p:nvPr/>
          </p:nvSpPr>
          <p:spPr>
            <a:xfrm>
              <a:off x="1655064"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2">
                <a:tint val="50000"/>
                <a:hueOff val="0"/>
                <a:satOff val="0"/>
                <a:lumOff val="0"/>
                <a:alphaOff val="0"/>
              </a:schemeClr>
            </a:fillRef>
            <a:effectRef idx="0">
              <a:schemeClr val="accent2">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1</a:t>
              </a:r>
            </a:p>
          </p:txBody>
        </p:sp>
        <p:sp>
          <p:nvSpPr>
            <p:cNvPr id="10" name="Rectangle 9">
              <a:extLst>
                <a:ext uri="{FF2B5EF4-FFF2-40B4-BE49-F238E27FC236}">
                  <a16:creationId xmlns:a16="http://schemas.microsoft.com/office/drawing/2014/main" id="{21CB4AB2-9E97-4D40-B2F1-A3F55B1E9090}"/>
                </a:ext>
              </a:extLst>
            </p:cNvPr>
            <p:cNvSpPr/>
            <p:nvPr/>
          </p:nvSpPr>
          <p:spPr>
            <a:xfrm>
              <a:off x="3047381"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a:lnSpc>
                  <a:spcPct val="90000"/>
                </a:lnSpc>
                <a:spcBef>
                  <a:spcPct val="0"/>
                </a:spcBef>
                <a:spcAft>
                  <a:spcPct val="35000"/>
                </a:spcAft>
              </a:pPr>
              <a:r>
                <a:rPr lang="en-US" kern="1200" spc="160" dirty="0">
                  <a:solidFill>
                    <a:schemeClr val="tx2"/>
                  </a:solidFill>
                  <a:latin typeface="Tw Cen MT" panose="020B0602020104020603" pitchFamily="34" charset="77"/>
                </a:rPr>
                <a:t>MARKETING</a:t>
              </a:r>
            </a:p>
            <a:p>
              <a:pPr marL="0" lvl="1" algn="ctr" defTabSz="666750">
                <a:lnSpc>
                  <a:spcPct val="90000"/>
                </a:lnSpc>
                <a:spcBef>
                  <a:spcPct val="0"/>
                </a:spcBef>
                <a:spcAft>
                  <a:spcPct val="15000"/>
                </a:spcAft>
              </a:pPr>
              <a:r>
                <a:rPr lang="en-US" sz="1500" kern="1200" spc="140" dirty="0">
                  <a:solidFill>
                    <a:schemeClr val="tx2"/>
                  </a:solidFill>
                  <a:latin typeface="Tw Cen MT" panose="020B0602020104020603" pitchFamily="34" charset="77"/>
                </a:rPr>
                <a:t>Disseminate standardized metrics</a:t>
              </a:r>
            </a:p>
          </p:txBody>
        </p:sp>
        <p:sp>
          <p:nvSpPr>
            <p:cNvPr id="12" name="Rectangle 11">
              <a:extLst>
                <a:ext uri="{FF2B5EF4-FFF2-40B4-BE49-F238E27FC236}">
                  <a16:creationId xmlns:a16="http://schemas.microsoft.com/office/drawing/2014/main" id="{E5E93DBA-8C0F-5C43-9EA8-62F46C3757FE}"/>
                </a:ext>
              </a:extLst>
            </p:cNvPr>
            <p:cNvSpPr>
              <a:spLocks noChangeAspect="1"/>
            </p:cNvSpPr>
            <p:nvPr/>
          </p:nvSpPr>
          <p:spPr>
            <a:xfrm>
              <a:off x="3641741"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3">
                <a:tint val="50000"/>
                <a:hueOff val="0"/>
                <a:satOff val="0"/>
                <a:lumOff val="0"/>
                <a:alphaOff val="0"/>
              </a:schemeClr>
            </a:fillRef>
            <a:effectRef idx="0">
              <a:schemeClr val="accent3">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2</a:t>
              </a:r>
            </a:p>
          </p:txBody>
        </p:sp>
        <p:sp>
          <p:nvSpPr>
            <p:cNvPr id="13" name="Rectangle 12">
              <a:extLst>
                <a:ext uri="{FF2B5EF4-FFF2-40B4-BE49-F238E27FC236}">
                  <a16:creationId xmlns:a16="http://schemas.microsoft.com/office/drawing/2014/main" id="{4F701027-0723-2745-B4FC-2C8285C84695}"/>
                </a:ext>
              </a:extLst>
            </p:cNvPr>
            <p:cNvSpPr/>
            <p:nvPr/>
          </p:nvSpPr>
          <p:spPr>
            <a:xfrm>
              <a:off x="5034058"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a:lnSpc>
                  <a:spcPct val="90000"/>
                </a:lnSpc>
                <a:spcBef>
                  <a:spcPct val="0"/>
                </a:spcBef>
                <a:spcAft>
                  <a:spcPct val="35000"/>
                </a:spcAft>
              </a:pPr>
              <a:r>
                <a:rPr lang="en-US" kern="1200" spc="160" dirty="0">
                  <a:solidFill>
                    <a:schemeClr val="tx2"/>
                  </a:solidFill>
                  <a:latin typeface="Tw Cen MT" panose="020B0602020104020603" pitchFamily="34" charset="77"/>
                </a:rPr>
                <a:t>DESIGN</a:t>
              </a:r>
            </a:p>
            <a:p>
              <a:pPr marL="0" lvl="1" algn="ctr" defTabSz="666750">
                <a:lnSpc>
                  <a:spcPct val="90000"/>
                </a:lnSpc>
                <a:spcBef>
                  <a:spcPct val="0"/>
                </a:spcBef>
                <a:spcAft>
                  <a:spcPct val="15000"/>
                </a:spcAft>
              </a:pPr>
              <a:r>
                <a:rPr lang="en-US" sz="1500" kern="1200" spc="140" dirty="0">
                  <a:solidFill>
                    <a:schemeClr val="tx2"/>
                  </a:solidFill>
                  <a:latin typeface="Tw Cen MT" panose="020B0602020104020603" pitchFamily="34" charset="77"/>
                </a:rPr>
                <a:t>Coordinate     e-business applications</a:t>
              </a:r>
            </a:p>
          </p:txBody>
        </p:sp>
        <p:sp>
          <p:nvSpPr>
            <p:cNvPr id="14" name="Rectangle 13">
              <a:extLst>
                <a:ext uri="{FF2B5EF4-FFF2-40B4-BE49-F238E27FC236}">
                  <a16:creationId xmlns:a16="http://schemas.microsoft.com/office/drawing/2014/main" id="{649F9697-781F-F847-9FE8-C7E9AEF911AB}"/>
                </a:ext>
              </a:extLst>
            </p:cNvPr>
            <p:cNvSpPr>
              <a:spLocks noChangeAspect="1"/>
            </p:cNvSpPr>
            <p:nvPr/>
          </p:nvSpPr>
          <p:spPr>
            <a:xfrm>
              <a:off x="5628418"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4">
                <a:tint val="50000"/>
                <a:hueOff val="0"/>
                <a:satOff val="0"/>
                <a:lumOff val="0"/>
                <a:alphaOff val="0"/>
              </a:schemeClr>
            </a:fillRef>
            <a:effectRef idx="0">
              <a:schemeClr val="accent4">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3</a:t>
              </a:r>
            </a:p>
          </p:txBody>
        </p:sp>
        <p:sp>
          <p:nvSpPr>
            <p:cNvPr id="15" name="Rectangle 14">
              <a:extLst>
                <a:ext uri="{FF2B5EF4-FFF2-40B4-BE49-F238E27FC236}">
                  <a16:creationId xmlns:a16="http://schemas.microsoft.com/office/drawing/2014/main" id="{660246C7-7995-0849-8AB1-B92F4280EC69}"/>
                </a:ext>
              </a:extLst>
            </p:cNvPr>
            <p:cNvSpPr/>
            <p:nvPr/>
          </p:nvSpPr>
          <p:spPr>
            <a:xfrm>
              <a:off x="7020735"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a:lnSpc>
                  <a:spcPct val="90000"/>
                </a:lnSpc>
                <a:spcBef>
                  <a:spcPct val="0"/>
                </a:spcBef>
                <a:spcAft>
                  <a:spcPct val="35000"/>
                </a:spcAft>
              </a:pPr>
              <a:r>
                <a:rPr lang="en-US" kern="1200" spc="160" dirty="0">
                  <a:solidFill>
                    <a:schemeClr val="tx2"/>
                  </a:solidFill>
                  <a:latin typeface="Tw Cen MT" panose="020B0602020104020603" pitchFamily="34" charset="77"/>
                </a:rPr>
                <a:t>STRATEGY</a:t>
              </a:r>
            </a:p>
            <a:p>
              <a:pPr marL="0" lvl="1" algn="ctr" defTabSz="666750" rtl="0">
                <a:lnSpc>
                  <a:spcPct val="90000"/>
                </a:lnSpc>
                <a:spcBef>
                  <a:spcPct val="0"/>
                </a:spcBef>
                <a:spcAft>
                  <a:spcPct val="15000"/>
                </a:spcAft>
              </a:pPr>
              <a:r>
                <a:rPr lang="en-US" sz="1500" kern="1200" spc="140" dirty="0">
                  <a:solidFill>
                    <a:schemeClr val="tx2"/>
                  </a:solidFill>
                  <a:latin typeface="Tw Cen MT" panose="020B0602020104020603" pitchFamily="34" charset="77"/>
                </a:rPr>
                <a:t>Foster holistically superior methodologies</a:t>
              </a:r>
            </a:p>
          </p:txBody>
        </p:sp>
        <p:sp>
          <p:nvSpPr>
            <p:cNvPr id="16" name="Rectangle 15">
              <a:extLst>
                <a:ext uri="{FF2B5EF4-FFF2-40B4-BE49-F238E27FC236}">
                  <a16:creationId xmlns:a16="http://schemas.microsoft.com/office/drawing/2014/main" id="{3C43EDC7-0C86-824A-B896-9214C6F5E6AA}"/>
                </a:ext>
              </a:extLst>
            </p:cNvPr>
            <p:cNvSpPr>
              <a:spLocks noChangeAspect="1"/>
            </p:cNvSpPr>
            <p:nvPr/>
          </p:nvSpPr>
          <p:spPr>
            <a:xfrm>
              <a:off x="7615095"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5">
                <a:tint val="50000"/>
                <a:hueOff val="0"/>
                <a:satOff val="0"/>
                <a:lumOff val="0"/>
                <a:alphaOff val="0"/>
              </a:schemeClr>
            </a:fillRef>
            <a:effectRef idx="0">
              <a:schemeClr val="accent5">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4</a:t>
              </a:r>
            </a:p>
          </p:txBody>
        </p:sp>
        <p:sp>
          <p:nvSpPr>
            <p:cNvPr id="17" name="Rectangle 16">
              <a:extLst>
                <a:ext uri="{FF2B5EF4-FFF2-40B4-BE49-F238E27FC236}">
                  <a16:creationId xmlns:a16="http://schemas.microsoft.com/office/drawing/2014/main" id="{D26DEB4E-5043-BB4F-B5CF-C6E87E8F4DA3}"/>
                </a:ext>
              </a:extLst>
            </p:cNvPr>
            <p:cNvSpPr/>
            <p:nvPr/>
          </p:nvSpPr>
          <p:spPr>
            <a:xfrm>
              <a:off x="9007411"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a:lnSpc>
                  <a:spcPct val="90000"/>
                </a:lnSpc>
                <a:spcBef>
                  <a:spcPct val="0"/>
                </a:spcBef>
                <a:spcAft>
                  <a:spcPct val="35000"/>
                </a:spcAft>
              </a:pPr>
              <a:r>
                <a:rPr lang="en-US" kern="1200" spc="160" dirty="0">
                  <a:solidFill>
                    <a:schemeClr val="tx2"/>
                  </a:solidFill>
                  <a:latin typeface="Tw Cen MT" panose="020B0602020104020603" pitchFamily="34" charset="77"/>
                </a:rPr>
                <a:t>LAUNCH</a:t>
              </a:r>
            </a:p>
            <a:p>
              <a:pPr marL="0" lvl="1" algn="ctr" defTabSz="666750" rtl="0">
                <a:lnSpc>
                  <a:spcPct val="90000"/>
                </a:lnSpc>
                <a:spcBef>
                  <a:spcPct val="0"/>
                </a:spcBef>
                <a:spcAft>
                  <a:spcPct val="15000"/>
                </a:spcAft>
              </a:pPr>
              <a:r>
                <a:rPr lang="en-US" sz="1500" kern="1200" spc="140" dirty="0">
                  <a:solidFill>
                    <a:schemeClr val="tx2"/>
                  </a:solidFill>
                  <a:latin typeface="Tw Cen MT" panose="020B0602020104020603" pitchFamily="34" charset="77"/>
                </a:rPr>
                <a:t>Deploy strategic networks with compelling      e-business needs</a:t>
              </a:r>
            </a:p>
          </p:txBody>
        </p:sp>
        <p:sp>
          <p:nvSpPr>
            <p:cNvPr id="18" name="Rectangle 17">
              <a:extLst>
                <a:ext uri="{FF2B5EF4-FFF2-40B4-BE49-F238E27FC236}">
                  <a16:creationId xmlns:a16="http://schemas.microsoft.com/office/drawing/2014/main" id="{586665D5-90A6-E942-822D-7B06D2ED5428}"/>
                </a:ext>
              </a:extLst>
            </p:cNvPr>
            <p:cNvSpPr>
              <a:spLocks noChangeAspect="1"/>
            </p:cNvSpPr>
            <p:nvPr/>
          </p:nvSpPr>
          <p:spPr>
            <a:xfrm>
              <a:off x="9601771"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6">
                <a:tint val="50000"/>
                <a:hueOff val="0"/>
                <a:satOff val="0"/>
                <a:lumOff val="0"/>
                <a:alphaOff val="0"/>
              </a:schemeClr>
            </a:fillRef>
            <a:effectRef idx="0">
              <a:schemeClr val="accent6">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5</a:t>
              </a:r>
            </a:p>
          </p:txBody>
        </p:sp>
      </p:grpSp>
      <p:sp>
        <p:nvSpPr>
          <p:cNvPr id="4" name="Footer Placeholder 3">
            <a:extLst>
              <a:ext uri="{FF2B5EF4-FFF2-40B4-BE49-F238E27FC236}">
                <a16:creationId xmlns:a16="http://schemas.microsoft.com/office/drawing/2014/main" id="{D81F8B4F-7B20-2A48-AB91-C7ECCE2E1660}"/>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CC6F2842-B659-8D45-B864-958082AAAB01}"/>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14</a:t>
            </a:fld>
            <a:endParaRPr lang="en-US" dirty="0"/>
          </a:p>
        </p:txBody>
      </p:sp>
    </p:spTree>
    <p:extLst>
      <p:ext uri="{BB962C8B-B14F-4D97-AF65-F5344CB8AC3E}">
        <p14:creationId xmlns:p14="http://schemas.microsoft.com/office/powerpoint/2010/main" val="700209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38881" y="457200"/>
            <a:ext cx="10909640" cy="1368614"/>
          </a:xfrm>
        </p:spPr>
        <p:txBody>
          <a:bodyPr vert="horz" lIns="91440" tIns="45720" rIns="91440" bIns="45720" rtlCol="0" anchor="ctr">
            <a:normAutofit/>
          </a:bodyPr>
          <a:lstStyle/>
          <a:p>
            <a:pPr algn="ctr"/>
            <a:r>
              <a:rPr lang="en-US" sz="6600" dirty="0">
                <a:solidFill>
                  <a:schemeClr val="tx1"/>
                </a:solidFill>
                <a:latin typeface="+mj-lt"/>
              </a:rPr>
              <a:t>Anomaly Detection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38881" y="1922561"/>
            <a:ext cx="10909643" cy="552659"/>
          </a:xfrm>
        </p:spPr>
        <p:txBody>
          <a:bodyPr vert="horz" lIns="91440" tIns="45720" rIns="91440" bIns="45720" rtlCol="0" anchor="ctr">
            <a:normAutofit/>
          </a:bodyPr>
          <a:lstStyle/>
          <a:p>
            <a:pPr algn="ctr">
              <a:lnSpc>
                <a:spcPct val="90000"/>
              </a:lnSpc>
            </a:pPr>
            <a:r>
              <a:rPr lang="en-US" sz="2400" dirty="0">
                <a:solidFill>
                  <a:schemeClr val="tx1"/>
                </a:solidFill>
                <a:latin typeface="+mn-lt"/>
              </a:rPr>
              <a:t>Two types of outlier data when it comes to graph data.</a:t>
            </a:r>
          </a:p>
        </p:txBody>
      </p:sp>
      <p:sp>
        <p:nvSpPr>
          <p:cNvPr id="1035"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tint val="75000"/>
                  </a:schemeClr>
                </a:solidFill>
                <a:latin typeface="+mn-lt"/>
              </a:rPr>
              <a:pPr>
                <a:spcAft>
                  <a:spcPts val="600"/>
                </a:spcAft>
                <a:defRPr/>
              </a:pPr>
              <a:t>2</a:t>
            </a:fld>
            <a:endParaRPr lang="en-US" sz="1200">
              <a:solidFill>
                <a:schemeClr val="tx1">
                  <a:tint val="75000"/>
                </a:schemeClr>
              </a:solidFill>
              <a:latin typeface="+mn-lt"/>
            </a:endParaRPr>
          </a:p>
        </p:txBody>
      </p:sp>
      <p:pic>
        <p:nvPicPr>
          <p:cNvPr id="1026" name="Picture 2" descr="Graph Neural Network-based Graph Outlier Detection: A Brief Introduction -  TigerGraph">
            <a:extLst>
              <a:ext uri="{FF2B5EF4-FFF2-40B4-BE49-F238E27FC236}">
                <a16:creationId xmlns:a16="http://schemas.microsoft.com/office/drawing/2014/main" id="{5CF3BE5D-A7AC-91BB-6694-049028DF27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3147" y="2755551"/>
            <a:ext cx="7412592" cy="3822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479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38884" y="413782"/>
            <a:ext cx="10909640" cy="1368614"/>
          </a:xfrm>
        </p:spPr>
        <p:txBody>
          <a:bodyPr vert="horz" lIns="91440" tIns="45720" rIns="91440" bIns="45720" rtlCol="0" anchor="ctr">
            <a:normAutofit/>
          </a:bodyPr>
          <a:lstStyle/>
          <a:p>
            <a:pPr algn="ctr"/>
            <a:r>
              <a:rPr lang="en-US" sz="6600" dirty="0">
                <a:solidFill>
                  <a:schemeClr val="tx1"/>
                </a:solidFill>
                <a:latin typeface="+mj-lt"/>
              </a:rPr>
              <a:t>Hypergraphs</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38881" y="1922561"/>
            <a:ext cx="10909643" cy="552659"/>
          </a:xfrm>
        </p:spPr>
        <p:txBody>
          <a:bodyPr vert="horz" lIns="91440" tIns="45720" rIns="91440" bIns="45720" rtlCol="0" anchor="ctr">
            <a:normAutofit/>
          </a:bodyPr>
          <a:lstStyle/>
          <a:p>
            <a:pPr algn="ctr">
              <a:lnSpc>
                <a:spcPct val="90000"/>
              </a:lnSpc>
            </a:pPr>
            <a:r>
              <a:rPr lang="en-US" sz="2400" dirty="0">
                <a:solidFill>
                  <a:schemeClr val="tx1"/>
                </a:solidFill>
                <a:latin typeface="+mn-lt"/>
              </a:rPr>
              <a:t>Bipartite graphs can be converted to hypergraphs.</a:t>
            </a:r>
          </a:p>
        </p:txBody>
      </p:sp>
      <p:sp>
        <p:nvSpPr>
          <p:cNvPr id="1035"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tint val="75000"/>
                  </a:schemeClr>
                </a:solidFill>
                <a:latin typeface="+mn-lt"/>
              </a:rPr>
              <a:pPr>
                <a:spcAft>
                  <a:spcPts val="600"/>
                </a:spcAft>
                <a:defRPr/>
              </a:pPr>
              <a:t>3</a:t>
            </a:fld>
            <a:endParaRPr lang="en-US" sz="1200">
              <a:solidFill>
                <a:schemeClr val="tx1">
                  <a:tint val="75000"/>
                </a:schemeClr>
              </a:solidFill>
              <a:latin typeface="+mn-lt"/>
            </a:endParaRPr>
          </a:p>
        </p:txBody>
      </p:sp>
      <p:pic>
        <p:nvPicPr>
          <p:cNvPr id="1026" name="Picture 2">
            <a:extLst>
              <a:ext uri="{FF2B5EF4-FFF2-40B4-BE49-F238E27FC236}">
                <a16:creationId xmlns:a16="http://schemas.microsoft.com/office/drawing/2014/main" id="{5CF3BE5D-A7AC-91BB-6694-049028DF275D}"/>
              </a:ext>
            </a:extLst>
          </p:cNvPr>
          <p:cNvPicPr>
            <a:picLocks noChangeAspect="1" noChangeArrowheads="1"/>
          </p:cNvPicPr>
          <p:nvPr/>
        </p:nvPicPr>
        <p:blipFill>
          <a:blip r:embed="rId3"/>
          <a:srcRect/>
          <a:stretch/>
        </p:blipFill>
        <p:spPr bwMode="auto">
          <a:xfrm>
            <a:off x="2908467" y="2755551"/>
            <a:ext cx="5981952" cy="3822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439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6367461" y="728664"/>
            <a:ext cx="4984813" cy="3157080"/>
          </a:xfrm>
          <a:noFill/>
        </p:spPr>
        <p:txBody>
          <a:bodyPr vert="horz" lIns="91440" tIns="45720" rIns="91440" bIns="45720" rtlCol="0" anchor="b">
            <a:normAutofit/>
          </a:bodyPr>
          <a:lstStyle/>
          <a:p>
            <a:pPr algn="l"/>
            <a:r>
              <a:rPr lang="en-US" sz="5200" dirty="0">
                <a:solidFill>
                  <a:schemeClr val="tx1"/>
                </a:solidFill>
                <a:latin typeface="+mj-lt"/>
              </a:rPr>
              <a:t>Anomalous User Detection</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6367461" y="4072045"/>
            <a:ext cx="4984813" cy="2057289"/>
          </a:xfrm>
          <a:noFill/>
        </p:spPr>
        <p:txBody>
          <a:bodyPr vert="horz" lIns="91440" tIns="45720" rIns="91440" bIns="45720" rtlCol="0">
            <a:normAutofit/>
          </a:bodyPr>
          <a:lstStyle/>
          <a:p>
            <a:pPr algn="l"/>
            <a:r>
              <a:rPr lang="en-US" sz="2400" dirty="0">
                <a:solidFill>
                  <a:schemeClr val="tx1"/>
                </a:solidFill>
                <a:latin typeface="+mn-lt"/>
              </a:rPr>
              <a:t>On Reddit Dataset</a:t>
            </a:r>
          </a:p>
        </p:txBody>
      </p:sp>
      <p:pic>
        <p:nvPicPr>
          <p:cNvPr id="9" name="Picture Placeholder 8">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3"/>
          <a:srcRect l="5684" r="15067" b="1"/>
          <a:stretch/>
        </p:blipFill>
        <p:spPr>
          <a:xfrm>
            <a:off x="1" y="10"/>
            <a:ext cx="6005512" cy="6857990"/>
          </a:xfrm>
          <a:prstGeom prst="rect">
            <a:avLst/>
          </a:prstGeom>
        </p:spPr>
      </p:pic>
    </p:spTree>
    <p:extLst>
      <p:ext uri="{BB962C8B-B14F-4D97-AF65-F5344CB8AC3E}">
        <p14:creationId xmlns:p14="http://schemas.microsoft.com/office/powerpoint/2010/main" val="3446797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159EB775-0BAB-413A-A0AB-B56D3C0446D9}"/>
              </a:ext>
            </a:extLst>
          </p:cNvPr>
          <p:cNvPicPr>
            <a:picLocks noGrp="1" noChangeAspect="1"/>
          </p:cNvPicPr>
          <p:nvPr>
            <p:ph type="pic" sz="quarter" idx="13"/>
          </p:nvPr>
        </p:nvPicPr>
        <p:blipFill rotWithShape="1">
          <a:blip r:embed="rId3"/>
          <a:srcRect t="41" b="41"/>
          <a:stretch/>
        </p:blipFill>
        <p:spPr>
          <a:xfrm>
            <a:off x="3681046" y="0"/>
            <a:ext cx="8510953" cy="6858000"/>
          </a:xfrm>
        </p:spPr>
      </p:pic>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693683" y="879635"/>
            <a:ext cx="6192892" cy="1198179"/>
          </a:xfrm>
        </p:spPr>
        <p:txBody>
          <a:bodyPr/>
          <a:lstStyle/>
          <a:p>
            <a:r>
              <a:rPr lang="en-US" dirty="0"/>
              <a:t>Bipartite Network</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916016" y="2551819"/>
            <a:ext cx="2952599" cy="3539265"/>
          </a:xfrm>
        </p:spPr>
        <p:txBody>
          <a:bodyPr vert="horz" lIns="91440" tIns="45720" rIns="91440" bIns="45720" rtlCol="0" anchor="t">
            <a:normAutofit/>
          </a:bodyPr>
          <a:lstStyle/>
          <a:p>
            <a:r>
              <a:rPr lang="en-US" dirty="0"/>
              <a:t>Database analyzed was reddit-user to reddit-forum interaction represented as a bipartite network.</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5</a:t>
            </a:fld>
            <a:endParaRPr lang="en-US" dirty="0"/>
          </a:p>
        </p:txBody>
      </p:sp>
    </p:spTree>
    <p:extLst>
      <p:ext uri="{BB962C8B-B14F-4D97-AF65-F5344CB8AC3E}">
        <p14:creationId xmlns:p14="http://schemas.microsoft.com/office/powerpoint/2010/main" val="1325608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38881" y="457200"/>
            <a:ext cx="10909640" cy="1368614"/>
          </a:xfrm>
        </p:spPr>
        <p:txBody>
          <a:bodyPr vert="horz" lIns="91440" tIns="45720" rIns="91440" bIns="45720" rtlCol="0" anchor="ctr">
            <a:normAutofit/>
          </a:bodyPr>
          <a:lstStyle/>
          <a:p>
            <a:pPr algn="ctr"/>
            <a:r>
              <a:rPr lang="en-US" sz="6600" dirty="0">
                <a:solidFill>
                  <a:schemeClr val="tx1"/>
                </a:solidFill>
                <a:latin typeface="+mj-lt"/>
              </a:rPr>
              <a:t>Features</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38881" y="1922561"/>
            <a:ext cx="10909643" cy="552659"/>
          </a:xfrm>
        </p:spPr>
        <p:txBody>
          <a:bodyPr vert="horz" lIns="91440" tIns="45720" rIns="91440" bIns="45720" rtlCol="0" anchor="ctr">
            <a:normAutofit/>
          </a:bodyPr>
          <a:lstStyle/>
          <a:p>
            <a:pPr algn="ctr">
              <a:lnSpc>
                <a:spcPct val="90000"/>
              </a:lnSpc>
            </a:pPr>
            <a:r>
              <a:rPr lang="en-US" sz="2400" dirty="0">
                <a:solidFill>
                  <a:schemeClr val="tx1"/>
                </a:solidFill>
                <a:latin typeface="+mn-lt"/>
              </a:rPr>
              <a:t>Features for interactions were selected using a bag of words vectorization.</a:t>
            </a:r>
          </a:p>
        </p:txBody>
      </p:sp>
      <p:sp>
        <p:nvSpPr>
          <p:cNvPr id="1035"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4" name="Picture Placeholder 63" descr="A colorful dots in a circle&#10;&#10;Description automatically generated">
            <a:extLst>
              <a:ext uri="{FF2B5EF4-FFF2-40B4-BE49-F238E27FC236}">
                <a16:creationId xmlns:a16="http://schemas.microsoft.com/office/drawing/2014/main" id="{EA870367-83D5-4C8F-BF91-9A38F5E1AC57}"/>
              </a:ext>
            </a:extLst>
          </p:cNvPr>
          <p:cNvPicPr>
            <a:picLocks noGrp="1" noChangeAspect="1"/>
          </p:cNvPicPr>
          <p:nvPr>
            <p:ph type="pic" sz="quarter" idx="13"/>
          </p:nvPr>
        </p:nvPicPr>
        <p:blipFill rotWithShape="1">
          <a:blip r:embed="rId3"/>
          <a:srcRect l="-9992" t="-12392" r="-2" b="699"/>
          <a:stretch/>
        </p:blipFill>
        <p:spPr>
          <a:xfrm>
            <a:off x="1360658" y="2642616"/>
            <a:ext cx="3533179" cy="3605784"/>
          </a:xfrm>
          <a:prstGeom prst="rect">
            <a:avLst/>
          </a:prstGeom>
        </p:spPr>
      </p:pic>
      <p:pic>
        <p:nvPicPr>
          <p:cNvPr id="1028" name="Picture 4" descr="NLP: Bag of Words. The Bag of Words (BoW) model is a… | by Rahul S | Medium">
            <a:extLst>
              <a:ext uri="{FF2B5EF4-FFF2-40B4-BE49-F238E27FC236}">
                <a16:creationId xmlns:a16="http://schemas.microsoft.com/office/drawing/2014/main" id="{2B32AE5F-9E4E-6F99-FA99-01899BA605E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254496" y="2831363"/>
            <a:ext cx="5614416" cy="3228289"/>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tint val="75000"/>
                  </a:schemeClr>
                </a:solidFill>
                <a:latin typeface="+mn-lt"/>
              </a:rPr>
              <a:pPr>
                <a:spcAft>
                  <a:spcPts val="600"/>
                </a:spcAft>
                <a:defRPr/>
              </a:pPr>
              <a:t>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639799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6367461" y="728664"/>
            <a:ext cx="4984813" cy="3157080"/>
          </a:xfrm>
          <a:noFill/>
        </p:spPr>
        <p:txBody>
          <a:bodyPr vert="horz" lIns="91440" tIns="45720" rIns="91440" bIns="45720" rtlCol="0" anchor="b">
            <a:normAutofit/>
          </a:bodyPr>
          <a:lstStyle/>
          <a:p>
            <a:pPr algn="l"/>
            <a:r>
              <a:rPr lang="en-US" sz="5200">
                <a:solidFill>
                  <a:schemeClr val="tx1"/>
                </a:solidFill>
                <a:latin typeface="+mj-lt"/>
              </a:rPr>
              <a:t>Anomalous Transaction Detection</a:t>
            </a:r>
            <a:endParaRPr lang="en-US" sz="5200" dirty="0">
              <a:solidFill>
                <a:schemeClr val="tx1"/>
              </a:solidFill>
              <a:latin typeface="+mj-lt"/>
            </a:endParaRP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6367461" y="4072045"/>
            <a:ext cx="4984813" cy="2057289"/>
          </a:xfrm>
          <a:noFill/>
        </p:spPr>
        <p:txBody>
          <a:bodyPr vert="horz" lIns="91440" tIns="45720" rIns="91440" bIns="45720" rtlCol="0">
            <a:normAutofit/>
          </a:bodyPr>
          <a:lstStyle/>
          <a:p>
            <a:pPr algn="l"/>
            <a:r>
              <a:rPr lang="en-US" sz="2400" dirty="0">
                <a:solidFill>
                  <a:schemeClr val="tx1"/>
                </a:solidFill>
                <a:latin typeface="+mn-lt"/>
              </a:rPr>
              <a:t>On Financial Fraud Semi Supervised Dataset</a:t>
            </a:r>
          </a:p>
        </p:txBody>
      </p:sp>
      <p:pic>
        <p:nvPicPr>
          <p:cNvPr id="9" name="Picture Placeholder 8">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3"/>
          <a:srcRect l="5684" r="15067" b="1"/>
          <a:stretch/>
        </p:blipFill>
        <p:spPr>
          <a:xfrm>
            <a:off x="1" y="10"/>
            <a:ext cx="6005512" cy="6857990"/>
          </a:xfrm>
          <a:prstGeom prst="rect">
            <a:avLst/>
          </a:prstGeom>
        </p:spPr>
      </p:pic>
    </p:spTree>
    <p:extLst>
      <p:ext uri="{BB962C8B-B14F-4D97-AF65-F5344CB8AC3E}">
        <p14:creationId xmlns:p14="http://schemas.microsoft.com/office/powerpoint/2010/main" val="4194118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159EB775-0BAB-413A-A0AB-B56D3C0446D9}"/>
              </a:ext>
            </a:extLst>
          </p:cNvPr>
          <p:cNvPicPr>
            <a:picLocks noGrp="1" noChangeAspect="1"/>
          </p:cNvPicPr>
          <p:nvPr>
            <p:ph type="pic" sz="quarter" idx="13"/>
          </p:nvPr>
        </p:nvPicPr>
        <p:blipFill rotWithShape="1">
          <a:blip r:embed="rId3"/>
          <a:srcRect t="13708" r="28995" b="5804"/>
          <a:stretch/>
        </p:blipFill>
        <p:spPr>
          <a:xfrm>
            <a:off x="3681046" y="0"/>
            <a:ext cx="8510953" cy="6858000"/>
          </a:xfrm>
        </p:spPr>
      </p:pic>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693683" y="879635"/>
            <a:ext cx="6192892" cy="1198179"/>
          </a:xfrm>
        </p:spPr>
        <p:txBody>
          <a:bodyPr/>
          <a:lstStyle/>
          <a:p>
            <a:r>
              <a:rPr lang="en-US" dirty="0"/>
              <a:t>Bipartite Network</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916016" y="2551819"/>
            <a:ext cx="2952599" cy="3539265"/>
          </a:xfrm>
        </p:spPr>
        <p:txBody>
          <a:bodyPr vert="horz" lIns="91440" tIns="45720" rIns="91440" bIns="45720" rtlCol="0" anchor="t">
            <a:normAutofit/>
          </a:bodyPr>
          <a:lstStyle/>
          <a:p>
            <a:r>
              <a:rPr lang="en-US" dirty="0"/>
              <a:t>Transactions were formed into a bipartite network with the same method of sender – receiver interactions</a:t>
            </a:r>
          </a:p>
        </p:txBody>
      </p:sp>
      <p:sp>
        <p:nvSpPr>
          <p:cNvPr id="10" name="Footer Placeholder 9">
            <a:extLst>
              <a:ext uri="{FF2B5EF4-FFF2-40B4-BE49-F238E27FC236}">
                <a16:creationId xmlns:a16="http://schemas.microsoft.com/office/drawing/2014/main" id="{4DD0342F-818D-9043-BA26-E6B36A4C448F}"/>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8</a:t>
            </a:fld>
            <a:endParaRPr lang="en-US" dirty="0"/>
          </a:p>
        </p:txBody>
      </p:sp>
    </p:spTree>
    <p:extLst>
      <p:ext uri="{BB962C8B-B14F-4D97-AF65-F5344CB8AC3E}">
        <p14:creationId xmlns:p14="http://schemas.microsoft.com/office/powerpoint/2010/main" val="1778619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3" name="Rectangle 1042">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890338" y="640080"/>
            <a:ext cx="3734014" cy="3566160"/>
          </a:xfrm>
        </p:spPr>
        <p:txBody>
          <a:bodyPr vert="horz" lIns="91440" tIns="45720" rIns="91440" bIns="45720" rtlCol="0" anchor="b">
            <a:normAutofit/>
          </a:bodyPr>
          <a:lstStyle/>
          <a:p>
            <a:r>
              <a:rPr lang="en-US" sz="5000">
                <a:solidFill>
                  <a:schemeClr val="tx1"/>
                </a:solidFill>
                <a:latin typeface="+mj-lt"/>
              </a:rPr>
              <a:t>Features</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890339" y="4636008"/>
            <a:ext cx="3734014" cy="1572768"/>
          </a:xfrm>
        </p:spPr>
        <p:txBody>
          <a:bodyPr vert="horz" lIns="91440" tIns="45720" rIns="91440" bIns="45720" rtlCol="0">
            <a:normAutofit/>
          </a:bodyPr>
          <a:lstStyle/>
          <a:p>
            <a:pPr>
              <a:lnSpc>
                <a:spcPct val="90000"/>
              </a:lnSpc>
            </a:pPr>
            <a:r>
              <a:rPr lang="en-US" sz="1900">
                <a:solidFill>
                  <a:schemeClr val="tx1"/>
                </a:solidFill>
                <a:latin typeface="+mn-lt"/>
              </a:rPr>
              <a:t>Features were selected using the following metrics:</a:t>
            </a:r>
          </a:p>
          <a:p>
            <a:pPr>
              <a:lnSpc>
                <a:spcPct val="90000"/>
              </a:lnSpc>
            </a:pPr>
            <a:r>
              <a:rPr lang="en-US" sz="1900">
                <a:solidFill>
                  <a:schemeClr val="tx1"/>
                </a:solidFill>
                <a:latin typeface="+mn-lt"/>
              </a:rPr>
              <a:t>Sender, Amount, Time, Location, and Transaction Type</a:t>
            </a:r>
          </a:p>
        </p:txBody>
      </p:sp>
      <p:sp>
        <p:nvSpPr>
          <p:cNvPr id="1042"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4" name="Picture Placeholder 63" descr="A colorful dots in a circle&#10;&#10;Description automatically generated">
            <a:extLst>
              <a:ext uri="{FF2B5EF4-FFF2-40B4-BE49-F238E27FC236}">
                <a16:creationId xmlns:a16="http://schemas.microsoft.com/office/drawing/2014/main" id="{EA870367-83D5-4C8F-BF91-9A38F5E1AC57}"/>
              </a:ext>
            </a:extLst>
          </p:cNvPr>
          <p:cNvPicPr>
            <a:picLocks noGrp="1" noChangeAspect="1"/>
          </p:cNvPicPr>
          <p:nvPr>
            <p:ph type="pic" sz="quarter" idx="13"/>
          </p:nvPr>
        </p:nvPicPr>
        <p:blipFill rotWithShape="1">
          <a:blip r:embed="rId2"/>
          <a:srcRect t="101" r="-2" b="698"/>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10591800" y="6356350"/>
            <a:ext cx="762000" cy="365125"/>
          </a:xfrm>
        </p:spPr>
        <p:txBody>
          <a:bodyPr vert="horz" lIns="91440" tIns="45720" rIns="91440" bIns="45720" rtlCol="0" anchor="ctr">
            <a:normAutofit/>
          </a:bodyPr>
          <a:lstStyle/>
          <a:p>
            <a:pPr>
              <a:spcAft>
                <a:spcPts val="600"/>
              </a:spcAft>
              <a:defRPr/>
            </a:pPr>
            <a:fld id="{294A09A9-5501-47C1-A89A-A340965A2BE2}" type="slidenum">
              <a:rPr lang="en-US" sz="1200">
                <a:solidFill>
                  <a:srgbClr val="FFFFFF"/>
                </a:solidFill>
                <a:latin typeface="Calibri" panose="020F0502020204030204"/>
              </a:rPr>
              <a:pPr>
                <a:spcAft>
                  <a:spcPts val="600"/>
                </a:spcAft>
                <a:defRPr/>
              </a:pPr>
              <a:t>9</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3696644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Office Theme">
  <a:themeElements>
    <a:clrScheme name="Custom 3">
      <a:dk1>
        <a:srgbClr val="000000"/>
      </a:dk1>
      <a:lt1>
        <a:srgbClr val="FFFFFF"/>
      </a:lt1>
      <a:dk2>
        <a:srgbClr val="3A3A3A"/>
      </a:dk2>
      <a:lt2>
        <a:srgbClr val="E7E6E6"/>
      </a:lt2>
      <a:accent1>
        <a:srgbClr val="632423"/>
      </a:accent1>
      <a:accent2>
        <a:srgbClr val="EE7993"/>
      </a:accent2>
      <a:accent3>
        <a:srgbClr val="FD1B17"/>
      </a:accent3>
      <a:accent4>
        <a:srgbClr val="F9EBE5"/>
      </a:accent4>
      <a:accent5>
        <a:srgbClr val="03C9C6"/>
      </a:accent5>
      <a:accent6>
        <a:srgbClr val="01B9D1"/>
      </a:accent6>
      <a:hlink>
        <a:srgbClr val="0563C1"/>
      </a:hlink>
      <a:folHlink>
        <a:srgbClr val="954F72"/>
      </a:folHlink>
    </a:clrScheme>
    <a:fontScheme name="Custom 76">
      <a:majorFont>
        <a:latin typeface="Bahnschrif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733E722B-1125-4A71-8202-FAD6A1C14A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1AE3212-FDDD-4F52-95D5-3CE5C732A69F}">
  <ds:schemaRefs>
    <ds:schemaRef ds:uri="http://schemas.microsoft.com/sharepoint/v3/contenttype/forms"/>
  </ds:schemaRefs>
</ds:datastoreItem>
</file>

<file path=customXml/itemProps3.xml><?xml version="1.0" encoding="utf-8"?>
<ds:datastoreItem xmlns:ds="http://schemas.openxmlformats.org/officeDocument/2006/customXml" ds:itemID="{46A49627-BF3F-409F-AD52-1B30DD7AB3C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TM11580736</Template>
  <TotalTime>317</TotalTime>
  <Words>589</Words>
  <Application>Microsoft Office PowerPoint</Application>
  <PresentationFormat>Widescreen</PresentationFormat>
  <Paragraphs>112</Paragraphs>
  <Slides>14</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Bahnschrift</vt:lpstr>
      <vt:lpstr>Calibri</vt:lpstr>
      <vt:lpstr>Tw Cen MT</vt:lpstr>
      <vt:lpstr>Office Theme</vt:lpstr>
      <vt:lpstr>Hypergraph Anomaly Detection</vt:lpstr>
      <vt:lpstr>Anomaly Detection</vt:lpstr>
      <vt:lpstr>Hypergraphs</vt:lpstr>
      <vt:lpstr>Anomalous User Detection</vt:lpstr>
      <vt:lpstr>Bipartite Network</vt:lpstr>
      <vt:lpstr>Features</vt:lpstr>
      <vt:lpstr>Anomalous Transaction Detection</vt:lpstr>
      <vt:lpstr>Bipartite Network</vt:lpstr>
      <vt:lpstr>Features</vt:lpstr>
      <vt:lpstr>Deep hypergraph Model</vt:lpstr>
      <vt:lpstr>Results</vt:lpstr>
      <vt:lpstr>Thank you</vt:lpstr>
      <vt:lpstr>TIMELINE </vt:lpstr>
      <vt:lpstr>PLAN FOR PRODUCT LAUNCH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Biehler, Deven</cp:lastModifiedBy>
  <cp:revision>15</cp:revision>
  <dcterms:created xsi:type="dcterms:W3CDTF">2024-04-18T02:01:04Z</dcterms:created>
  <dcterms:modified xsi:type="dcterms:W3CDTF">2024-04-21T02:31:49Z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f42aa342-8706-4288-bd11-ebb85995028c_Enabled">
    <vt:lpwstr>true</vt:lpwstr>
  </property>
  <property fmtid="{D5CDD505-2E9C-101B-9397-08002B2CF9AE}" pid="4" name="MSIP_Label_f42aa342-8706-4288-bd11-ebb85995028c_SetDate">
    <vt:lpwstr>2022-05-03T19:17:58Z</vt:lpwstr>
  </property>
  <property fmtid="{D5CDD505-2E9C-101B-9397-08002B2CF9AE}" pid="5" name="MSIP_Label_f42aa342-8706-4288-bd11-ebb85995028c_Method">
    <vt:lpwstr>Standard</vt:lpwstr>
  </property>
  <property fmtid="{D5CDD505-2E9C-101B-9397-08002B2CF9AE}" pid="6" name="MSIP_Label_f42aa342-8706-4288-bd11-ebb85995028c_Name">
    <vt:lpwstr>Internal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ActionId">
    <vt:lpwstr>25d63fd1-0370-4d03-a1c2-b2f22483dbaf</vt:lpwstr>
  </property>
  <property fmtid="{D5CDD505-2E9C-101B-9397-08002B2CF9AE}" pid="9" name="MSIP_Label_f42aa342-8706-4288-bd11-ebb85995028c_ContentBits">
    <vt:lpwstr>0</vt:lpwstr>
  </property>
</Properties>
</file>

<file path=docProps/thumbnail.jpeg>
</file>